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57F2C-A91C-47CA-A9AA-DA07D341CD8C}" v="2" dt="2021-10-18T13:08:38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-6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idian Evans" userId="c4d16ab21209121c" providerId="LiveId" clId="{12357F2C-A91C-47CA-A9AA-DA07D341CD8C}"/>
    <pc:docChg chg="custSel addSld modSld">
      <pc:chgData name="Rhidian Evans" userId="c4d16ab21209121c" providerId="LiveId" clId="{12357F2C-A91C-47CA-A9AA-DA07D341CD8C}" dt="2021-10-18T13:12:22.499" v="157" actId="113"/>
      <pc:docMkLst>
        <pc:docMk/>
      </pc:docMkLst>
      <pc:sldChg chg="modSp">
        <pc:chgData name="Rhidian Evans" userId="c4d16ab21209121c" providerId="LiveId" clId="{12357F2C-A91C-47CA-A9AA-DA07D341CD8C}" dt="2021-10-18T13:07:02.215" v="0"/>
        <pc:sldMkLst>
          <pc:docMk/>
          <pc:sldMk cId="139466545" sldId="256"/>
        </pc:sldMkLst>
        <pc:spChg chg="mod">
          <ac:chgData name="Rhidian Evans" userId="c4d16ab21209121c" providerId="LiveId" clId="{12357F2C-A91C-47CA-A9AA-DA07D341CD8C}" dt="2021-10-18T13:07:02.215" v="0"/>
          <ac:spMkLst>
            <pc:docMk/>
            <pc:sldMk cId="139466545" sldId="256"/>
            <ac:spMk id="2" creationId="{18597C93-F42F-4C59-80D3-8519F81869E0}"/>
          </ac:spMkLst>
        </pc:spChg>
        <pc:spChg chg="mod">
          <ac:chgData name="Rhidian Evans" userId="c4d16ab21209121c" providerId="LiveId" clId="{12357F2C-A91C-47CA-A9AA-DA07D341CD8C}" dt="2021-10-18T13:07:02.215" v="0"/>
          <ac:spMkLst>
            <pc:docMk/>
            <pc:sldMk cId="139466545" sldId="256"/>
            <ac:spMk id="3" creationId="{BBFCD13D-6874-4943-81C9-14DA8F4C0491}"/>
          </ac:spMkLst>
        </pc:spChg>
      </pc:sldChg>
      <pc:sldChg chg="addSp delSp modSp new mod">
        <pc:chgData name="Rhidian Evans" userId="c4d16ab21209121c" providerId="LiveId" clId="{12357F2C-A91C-47CA-A9AA-DA07D341CD8C}" dt="2021-10-18T13:08:58.189" v="13" actId="14100"/>
        <pc:sldMkLst>
          <pc:docMk/>
          <pc:sldMk cId="4185201541" sldId="257"/>
        </pc:sldMkLst>
        <pc:spChg chg="mod">
          <ac:chgData name="Rhidian Evans" userId="c4d16ab21209121c" providerId="LiveId" clId="{12357F2C-A91C-47CA-A9AA-DA07D341CD8C}" dt="2021-10-18T13:07:27.412" v="5" actId="20577"/>
          <ac:spMkLst>
            <pc:docMk/>
            <pc:sldMk cId="4185201541" sldId="257"/>
            <ac:spMk id="2" creationId="{67DFBD4D-3F00-4AFF-9704-0C49C9DBA0C1}"/>
          </ac:spMkLst>
        </pc:spChg>
        <pc:spChg chg="del mod">
          <ac:chgData name="Rhidian Evans" userId="c4d16ab21209121c" providerId="LiveId" clId="{12357F2C-A91C-47CA-A9AA-DA07D341CD8C}" dt="2021-10-18T13:08:38.881" v="7" actId="931"/>
          <ac:spMkLst>
            <pc:docMk/>
            <pc:sldMk cId="4185201541" sldId="257"/>
            <ac:spMk id="3" creationId="{2495F07F-7A97-4427-8FB7-D2D315A2A9CF}"/>
          </ac:spMkLst>
        </pc:spChg>
        <pc:picChg chg="add mod">
          <ac:chgData name="Rhidian Evans" userId="c4d16ab21209121c" providerId="LiveId" clId="{12357F2C-A91C-47CA-A9AA-DA07D341CD8C}" dt="2021-10-18T13:08:58.189" v="13" actId="14100"/>
          <ac:picMkLst>
            <pc:docMk/>
            <pc:sldMk cId="4185201541" sldId="257"/>
            <ac:picMk id="5" creationId="{F2D73263-4EC5-4E22-81AF-155313097B8B}"/>
          </ac:picMkLst>
        </pc:picChg>
      </pc:sldChg>
      <pc:sldChg chg="modSp new mod">
        <pc:chgData name="Rhidian Evans" userId="c4d16ab21209121c" providerId="LiveId" clId="{12357F2C-A91C-47CA-A9AA-DA07D341CD8C}" dt="2021-10-18T13:12:22.499" v="157" actId="113"/>
        <pc:sldMkLst>
          <pc:docMk/>
          <pc:sldMk cId="1538370410" sldId="258"/>
        </pc:sldMkLst>
        <pc:spChg chg="mod">
          <ac:chgData name="Rhidian Evans" userId="c4d16ab21209121c" providerId="LiveId" clId="{12357F2C-A91C-47CA-A9AA-DA07D341CD8C}" dt="2021-10-18T13:09:46.695" v="40" actId="27636"/>
          <ac:spMkLst>
            <pc:docMk/>
            <pc:sldMk cId="1538370410" sldId="258"/>
            <ac:spMk id="2" creationId="{2F12E3F1-C0E9-496A-9008-C0315662E5B9}"/>
          </ac:spMkLst>
        </pc:spChg>
        <pc:spChg chg="mod">
          <ac:chgData name="Rhidian Evans" userId="c4d16ab21209121c" providerId="LiveId" clId="{12357F2C-A91C-47CA-A9AA-DA07D341CD8C}" dt="2021-10-18T13:12:22.499" v="157" actId="113"/>
          <ac:spMkLst>
            <pc:docMk/>
            <pc:sldMk cId="1538370410" sldId="258"/>
            <ac:spMk id="3" creationId="{619A9FA9-67B6-46ED-B79B-EF29388BF6A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00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141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95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40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77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114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297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58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12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1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64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69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2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56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3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1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7C93-F42F-4C59-80D3-8519F81869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Cwis</a:t>
            </a:r>
            <a:r>
              <a:rPr lang="en-GB" dirty="0"/>
              <a:t> Wes Glei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FCD13D-6874-4943-81C9-14DA8F4C04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600" b="1" dirty="0" err="1"/>
              <a:t>Rownd</a:t>
            </a:r>
            <a:r>
              <a:rPr lang="en-GB" sz="6600" b="1" dirty="0"/>
              <a:t> y </a:t>
            </a:r>
            <a:r>
              <a:rPr lang="en-GB" sz="6600" b="1" dirty="0" err="1"/>
              <a:t>Siocledi</a:t>
            </a:r>
            <a:r>
              <a:rPr lang="en-GB" sz="6600" b="1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3946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FBD4D-3F00-4AFF-9704-0C49C9DB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picture containing text, different, several&#10;&#10;Description automatically generated">
            <a:extLst>
              <a:ext uri="{FF2B5EF4-FFF2-40B4-BE49-F238E27FC236}">
                <a16:creationId xmlns:a16="http://schemas.microsoft.com/office/drawing/2014/main" id="{F2D73263-4EC5-4E22-81AF-155313097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100" y="609601"/>
            <a:ext cx="8549640" cy="5646420"/>
          </a:xfrm>
        </p:spPr>
      </p:pic>
    </p:spTree>
    <p:extLst>
      <p:ext uri="{BB962C8B-B14F-4D97-AF65-F5344CB8AC3E}">
        <p14:creationId xmlns:p14="http://schemas.microsoft.com/office/powerpoint/2010/main" val="418520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2E3F1-C0E9-496A-9008-C0315662E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Cwestiwn</a:t>
            </a:r>
            <a:r>
              <a:rPr lang="en-GB" dirty="0"/>
              <a:t> 10.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A9FA9-67B6-46ED-B79B-EF29388BF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400" b="1" dirty="0"/>
              <a:t>Pa </a:t>
            </a:r>
            <a:r>
              <a:rPr lang="en-GB" sz="4400" b="1" dirty="0" err="1"/>
              <a:t>wlad</a:t>
            </a:r>
            <a:r>
              <a:rPr lang="en-GB" sz="4400" b="1" dirty="0"/>
              <a:t> </a:t>
            </a:r>
            <a:r>
              <a:rPr lang="en-GB" sz="4400" b="1" dirty="0" err="1"/>
              <a:t>sydd</a:t>
            </a:r>
            <a:r>
              <a:rPr lang="en-GB" sz="4400" b="1" dirty="0"/>
              <a:t> </a:t>
            </a:r>
            <a:r>
              <a:rPr lang="en-GB" sz="4400" b="1" dirty="0" err="1"/>
              <a:t>fwyaf</a:t>
            </a:r>
            <a:r>
              <a:rPr lang="en-GB" sz="4400" b="1" dirty="0"/>
              <a:t> </a:t>
            </a:r>
            <a:r>
              <a:rPr lang="en-GB" sz="4400" b="1" dirty="0" err="1"/>
              <a:t>adnbayddus</a:t>
            </a:r>
            <a:r>
              <a:rPr lang="en-GB" sz="4400" b="1" dirty="0"/>
              <a:t> am </a:t>
            </a:r>
            <a:r>
              <a:rPr lang="en-GB" sz="4400" b="1" dirty="0" err="1"/>
              <a:t>wneud</a:t>
            </a:r>
            <a:r>
              <a:rPr lang="en-GB" sz="4400" b="1" dirty="0"/>
              <a:t> </a:t>
            </a:r>
            <a:r>
              <a:rPr lang="en-GB" sz="4400" b="1" dirty="0" err="1"/>
              <a:t>siocled</a:t>
            </a:r>
            <a:r>
              <a:rPr lang="en-GB" sz="4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8370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21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Cwis Wes Glei 2021</vt:lpstr>
      <vt:lpstr>PowerPoint Presentation</vt:lpstr>
      <vt:lpstr>Cwestiwn 10.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Cwis Wes Glei 2021</dc:title>
  <dc:creator>Rhidian Evans</dc:creator>
  <cp:lastModifiedBy>Rhidian Evans</cp:lastModifiedBy>
  <cp:revision>1</cp:revision>
  <dcterms:created xsi:type="dcterms:W3CDTF">2021-10-18T13:04:46Z</dcterms:created>
  <dcterms:modified xsi:type="dcterms:W3CDTF">2021-10-18T13:12:32Z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1298076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