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7"/>
  </p:notesMasterIdLst>
  <p:handoutMasterIdLst>
    <p:handoutMasterId r:id="rId38"/>
  </p:handoutMasterIdLst>
  <p:sldIdLst>
    <p:sldId id="299" r:id="rId2"/>
    <p:sldId id="282" r:id="rId3"/>
    <p:sldId id="318" r:id="rId4"/>
    <p:sldId id="293" r:id="rId5"/>
    <p:sldId id="306" r:id="rId6"/>
    <p:sldId id="305" r:id="rId7"/>
    <p:sldId id="304" r:id="rId8"/>
    <p:sldId id="303" r:id="rId9"/>
    <p:sldId id="302" r:id="rId10"/>
    <p:sldId id="301" r:id="rId11"/>
    <p:sldId id="300" r:id="rId12"/>
    <p:sldId id="307" r:id="rId13"/>
    <p:sldId id="308" r:id="rId14"/>
    <p:sldId id="325" r:id="rId15"/>
    <p:sldId id="309" r:id="rId16"/>
    <p:sldId id="326" r:id="rId17"/>
    <p:sldId id="310" r:id="rId18"/>
    <p:sldId id="327" r:id="rId19"/>
    <p:sldId id="311" r:id="rId20"/>
    <p:sldId id="328" r:id="rId21"/>
    <p:sldId id="312" r:id="rId22"/>
    <p:sldId id="329" r:id="rId23"/>
    <p:sldId id="313" r:id="rId24"/>
    <p:sldId id="330" r:id="rId25"/>
    <p:sldId id="314" r:id="rId26"/>
    <p:sldId id="331" r:id="rId27"/>
    <p:sldId id="332" r:id="rId28"/>
    <p:sldId id="319" r:id="rId29"/>
    <p:sldId id="320" r:id="rId30"/>
    <p:sldId id="323" r:id="rId31"/>
    <p:sldId id="321" r:id="rId32"/>
    <p:sldId id="322" r:id="rId33"/>
    <p:sldId id="324" r:id="rId34"/>
    <p:sldId id="333" r:id="rId35"/>
    <p:sldId id="281" r:id="rId3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238"/>
    </p:cViewPr>
  </p:sorterViewPr>
  <p:notesViewPr>
    <p:cSldViewPr snapToGrid="0" snapToObjects="1">
      <p:cViewPr varScale="1">
        <p:scale>
          <a:sx n="51" d="100"/>
          <a:sy n="51" d="100"/>
        </p:scale>
        <p:origin x="297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0CA07-8D93-4AEF-9758-69B4BE1F137E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3B09F-A7C7-43E7-8ACD-02332E3CE0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149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C1742-018F-473A-95E0-27624CD1FE6A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B00F0-646A-452C-B5A1-C71E216B1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392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Pwy</a:t>
            </a:r>
            <a:r>
              <a:rPr lang="en-GB" dirty="0"/>
              <a:t> </a:t>
            </a:r>
            <a:r>
              <a:rPr lang="en-GB" dirty="0" err="1"/>
              <a:t>ydw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? </a:t>
            </a:r>
            <a:r>
              <a:rPr lang="en-GB" dirty="0" err="1"/>
              <a:t>Cloi’r</a:t>
            </a:r>
            <a:r>
              <a:rPr lang="en-GB" dirty="0"/>
              <a:t> </a:t>
            </a:r>
            <a:r>
              <a:rPr lang="en-GB" dirty="0" err="1"/>
              <a:t>gyfres</a:t>
            </a:r>
            <a:r>
              <a:rPr lang="en-GB" dirty="0"/>
              <a:t> o </a:t>
            </a:r>
            <a:r>
              <a:rPr lang="en-GB" dirty="0" err="1"/>
              <a:t>weminarau</a:t>
            </a:r>
            <a:r>
              <a:rPr lang="en-GB" dirty="0"/>
              <a:t>. </a:t>
            </a:r>
            <a:r>
              <a:rPr lang="en-GB" dirty="0" err="1"/>
              <a:t>Gwybodaeth</a:t>
            </a:r>
            <a:r>
              <a:rPr lang="en-GB" dirty="0"/>
              <a:t> </a:t>
            </a:r>
            <a:r>
              <a:rPr lang="en-GB" dirty="0" err="1"/>
              <a:t>drwy</a:t>
            </a:r>
            <a:r>
              <a:rPr lang="en-GB" dirty="0"/>
              <a:t> </a:t>
            </a:r>
            <a:r>
              <a:rPr lang="en-GB" dirty="0" err="1"/>
              <a:t>ebost</a:t>
            </a:r>
            <a:r>
              <a:rPr lang="en-GB" dirty="0"/>
              <a:t> a </a:t>
            </a:r>
            <a:r>
              <a:rPr lang="en-GB" dirty="0" err="1"/>
              <a:t>docusign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B00F0-646A-452C-B5A1-C71E216B114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845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SON AM GAPELI ANGHYDFFURFIOL. YMDDIRIEDOLWYR YN ATEBOL YN BERSONOL YN ARIANNOL. YSWIRIANT £100K?? PERSONOL – CREU SEFYDLIAD TEBYG AR GYFER FY NGHAPEL I. TALCEN CALED.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B00F0-646A-452C-B5A1-C71E216B114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4622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DWY ELFEN I’R AMCAN ELUSENNOL. BEICHUS O RAN ATEBOLRWYDD. GOSOD DYLETSWYDDAU LLYM AR YMDDIRIEDOLWYR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B00F0-646A-452C-B5A1-C71E216B114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8552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OS YN DIM PEL DROED Y PENTRE (SEFYDLIAD) NEU’N GWMNI DAN WARANT – ANELU AT Y NOD UCHAF POSIB. 7 DYLETSWYDD. ANODD RECRIWTIO YMDDIRIEDOLWYR. BAICH AMSER, EGNI. DENU MALE, PALE AND STALE.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B00F0-646A-452C-B5A1-C71E216B114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1098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SEFYDLIAD CORFFOREDIG ELUSENNOL – RECRIWTIWCH RHYWUN 16-18. CREU SAFLE EX-OFFICIO AR GYFER RHYWUN O’R YSGOL LEOL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B00F0-646A-452C-B5A1-C71E216B114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3444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RHAI POBL WEDI’U HANGHYMHWYSO’N AWTOWMATIG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B00F0-646A-452C-B5A1-C71E216B114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2912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GWEITHREDU ER BUDD CYHOEDDUS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B00F0-646A-452C-B5A1-C71E216B114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605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Trefn</a:t>
            </a:r>
            <a:r>
              <a:rPr lang="en-GB" dirty="0"/>
              <a:t> </a:t>
            </a:r>
            <a:r>
              <a:rPr lang="en-GB" dirty="0" err="1"/>
              <a:t>blaenoriaeth</a:t>
            </a:r>
            <a:r>
              <a:rPr lang="en-GB" dirty="0"/>
              <a:t> – </a:t>
            </a:r>
            <a:r>
              <a:rPr lang="en-GB" dirty="0" err="1"/>
              <a:t>pobl</a:t>
            </a:r>
            <a:r>
              <a:rPr lang="en-GB" dirty="0"/>
              <a:t> </a:t>
            </a:r>
            <a:r>
              <a:rPr lang="en-GB" dirty="0" err="1"/>
              <a:t>iau</a:t>
            </a:r>
            <a:r>
              <a:rPr lang="en-GB" dirty="0"/>
              <a:t>/</a:t>
            </a:r>
            <a:r>
              <a:rPr lang="en-GB" dirty="0" err="1"/>
              <a:t>pobl</a:t>
            </a:r>
            <a:r>
              <a:rPr lang="en-GB" dirty="0"/>
              <a:t> </a:t>
            </a:r>
            <a:r>
              <a:rPr lang="en-GB" dirty="0" err="1"/>
              <a:t>hyn</a:t>
            </a:r>
            <a:r>
              <a:rPr lang="en-GB" dirty="0"/>
              <a:t>? CYFYNGIADAU – MCGE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agor</a:t>
            </a:r>
            <a:r>
              <a:rPr lang="en-GB" dirty="0"/>
              <a:t> </a:t>
            </a:r>
            <a:r>
              <a:rPr lang="en-GB" dirty="0" err="1"/>
              <a:t>caffi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Llandeilo??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B00F0-646A-452C-B5A1-C71E216B1142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1758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Oes</a:t>
            </a:r>
            <a:r>
              <a:rPr lang="en-GB" dirty="0"/>
              <a:t> </a:t>
            </a:r>
            <a:r>
              <a:rPr lang="en-GB" dirty="0" err="1"/>
              <a:t>angen</a:t>
            </a:r>
            <a:r>
              <a:rPr lang="en-GB" dirty="0"/>
              <a:t> </a:t>
            </a:r>
            <a:r>
              <a:rPr lang="en-GB" dirty="0" err="1"/>
              <a:t>hyfforddiant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ymddiriedolwyr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beth</a:t>
            </a:r>
            <a:r>
              <a:rPr lang="en-GB" dirty="0"/>
              <a:t> </a:t>
            </a:r>
            <a:r>
              <a:rPr lang="en-GB" dirty="0" err="1"/>
              <a:t>yw</a:t>
            </a:r>
            <a:r>
              <a:rPr lang="en-GB" dirty="0"/>
              <a:t> </a:t>
            </a:r>
            <a:r>
              <a:rPr lang="en-GB" dirty="0" err="1"/>
              <a:t>cynnwys</a:t>
            </a:r>
            <a:r>
              <a:rPr lang="en-GB" dirty="0"/>
              <a:t> y </a:t>
            </a:r>
            <a:r>
              <a:rPr lang="en-GB" dirty="0" err="1"/>
              <a:t>ddogfen</a:t>
            </a:r>
            <a:r>
              <a:rPr lang="en-GB" dirty="0"/>
              <a:t> </a:t>
            </a:r>
            <a:r>
              <a:rPr lang="en-GB" dirty="0" err="1"/>
              <a:t>lywodraethol</a:t>
            </a:r>
            <a:r>
              <a:rPr lang="en-GB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B00F0-646A-452C-B5A1-C71E216B1142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633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Rhaid</a:t>
            </a:r>
            <a:r>
              <a:rPr lang="en-GB" dirty="0"/>
              <a:t> </a:t>
            </a:r>
            <a:r>
              <a:rPr lang="en-GB" dirty="0" err="1"/>
              <a:t>cydymffurfio</a:t>
            </a:r>
            <a:r>
              <a:rPr lang="en-GB" dirty="0"/>
              <a:t> </a:t>
            </a:r>
            <a:r>
              <a:rPr lang="en-GB" dirty="0" err="1"/>
              <a:t>a’r</a:t>
            </a:r>
            <a:r>
              <a:rPr lang="en-GB" dirty="0"/>
              <a:t> </a:t>
            </a:r>
            <a:r>
              <a:rPr lang="en-GB" dirty="0" err="1"/>
              <a:t>gyfraith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gyffredinol</a:t>
            </a:r>
            <a:r>
              <a:rPr lang="en-GB" dirty="0"/>
              <a:t>. CYFLOGAETH – Y BWRDD YW CYFLOGWYR Y SWYDDOGION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B00F0-646A-452C-B5A1-C71E216B1142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6515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GWNEUD PENDERFYNIADAU ER LLES EICH </a:t>
            </a:r>
            <a:r>
              <a:rPr lang="en-GB" dirty="0" err="1"/>
              <a:t>sefydliad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B00F0-646A-452C-B5A1-C71E216B1142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373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gyntaf</a:t>
            </a:r>
            <a:r>
              <a:rPr lang="en-GB" dirty="0"/>
              <a:t>………..</a:t>
            </a:r>
            <a:r>
              <a:rPr lang="en-GB" dirty="0" err="1"/>
              <a:t>Diffiniad</a:t>
            </a:r>
            <a:r>
              <a:rPr lang="en-GB" dirty="0"/>
              <a:t> y </a:t>
            </a:r>
            <a:r>
              <a:rPr lang="en-GB" dirty="0" err="1"/>
              <a:t>geiriadur</a:t>
            </a:r>
            <a:r>
              <a:rPr lang="en-GB" dirty="0"/>
              <a:t>. Beth </a:t>
            </a:r>
            <a:r>
              <a:rPr lang="en-GB" dirty="0" err="1"/>
              <a:t>sy’n</a:t>
            </a:r>
            <a:r>
              <a:rPr lang="en-GB" dirty="0"/>
              <a:t> </a:t>
            </a:r>
            <a:r>
              <a:rPr lang="en-GB" dirty="0" err="1"/>
              <a:t>berthnasol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eich</a:t>
            </a:r>
            <a:r>
              <a:rPr lang="en-GB" dirty="0"/>
              <a:t> </a:t>
            </a:r>
            <a:r>
              <a:rPr lang="en-GB" dirty="0" err="1"/>
              <a:t>cyfer</a:t>
            </a:r>
            <a:r>
              <a:rPr lang="en-GB" dirty="0"/>
              <a:t> chi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B00F0-646A-452C-B5A1-C71E216B114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3687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Y DYLETSWYDD BWYSICA’ A’R UN SY’N ACHOSI’R MWYA O ANGHYDFOD. </a:t>
            </a:r>
            <a:r>
              <a:rPr lang="en-GB" dirty="0" err="1"/>
              <a:t>Gor-ymrwymo</a:t>
            </a:r>
            <a:r>
              <a:rPr lang="en-GB" dirty="0"/>
              <a:t> – </a:t>
            </a:r>
            <a:r>
              <a:rPr lang="en-GB" dirty="0" err="1"/>
              <a:t>enwi</a:t>
            </a:r>
            <a:r>
              <a:rPr lang="en-GB" dirty="0"/>
              <a:t> neb – </a:t>
            </a:r>
            <a:r>
              <a:rPr lang="en-GB" dirty="0" err="1"/>
              <a:t>cyn-gyfarwyddwyr</a:t>
            </a:r>
            <a:r>
              <a:rPr lang="en-GB" dirty="0"/>
              <a:t> neu </a:t>
            </a:r>
            <a:r>
              <a:rPr lang="en-GB" dirty="0" err="1"/>
              <a:t>swyddogion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meddwl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bod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syniad</a:t>
            </a:r>
            <a:r>
              <a:rPr lang="en-GB" dirty="0"/>
              <a:t> da I </a:t>
            </a:r>
            <a:r>
              <a:rPr lang="en-GB" dirty="0" err="1"/>
              <a:t>ymuno</a:t>
            </a:r>
            <a:r>
              <a:rPr lang="en-GB" dirty="0"/>
              <a:t> a </a:t>
            </a:r>
            <a:r>
              <a:rPr lang="en-GB" dirty="0" err="1"/>
              <a:t>chynllun</a:t>
            </a:r>
            <a:r>
              <a:rPr lang="en-GB" dirty="0"/>
              <a:t>. </a:t>
            </a:r>
            <a:r>
              <a:rPr lang="en-GB" dirty="0" err="1"/>
              <a:t>Heb</a:t>
            </a:r>
            <a:r>
              <a:rPr lang="en-GB" dirty="0"/>
              <a:t> </a:t>
            </a:r>
            <a:r>
              <a:rPr lang="en-GB" dirty="0" err="1"/>
              <a:t>ystyried</a:t>
            </a:r>
            <a:r>
              <a:rPr lang="en-GB" dirty="0"/>
              <a:t> </a:t>
            </a:r>
            <a:r>
              <a:rPr lang="en-GB" dirty="0" err="1"/>
              <a:t>ymrwymiadau</a:t>
            </a:r>
            <a:r>
              <a:rPr lang="en-GB" dirty="0"/>
              <a:t> </a:t>
            </a:r>
            <a:r>
              <a:rPr lang="en-GB" dirty="0" err="1"/>
              <a:t>I’r</a:t>
            </a:r>
            <a:r>
              <a:rPr lang="en-GB" dirty="0"/>
              <a:t> </a:t>
            </a:r>
            <a:r>
              <a:rPr lang="en-GB" dirty="0" err="1"/>
              <a:t>dyfodol</a:t>
            </a:r>
            <a:r>
              <a:rPr lang="en-GB" dirty="0"/>
              <a:t>. </a:t>
            </a:r>
            <a:r>
              <a:rPr lang="en-GB" dirty="0" err="1"/>
              <a:t>Creu</a:t>
            </a:r>
            <a:r>
              <a:rPr lang="en-GB" dirty="0"/>
              <a:t> </a:t>
            </a:r>
            <a:r>
              <a:rPr lang="en-GB" dirty="0" err="1"/>
              <a:t>gwaddol</a:t>
            </a:r>
            <a:r>
              <a:rPr lang="en-GB" dirty="0"/>
              <a:t> </a:t>
            </a:r>
            <a:r>
              <a:rPr lang="en-GB" dirty="0" err="1"/>
              <a:t>anodd</a:t>
            </a:r>
            <a:r>
              <a:rPr lang="en-GB" dirty="0"/>
              <a:t> </a:t>
            </a:r>
            <a:r>
              <a:rPr lang="en-GB" dirty="0" err="1"/>
              <a:t>iawn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gyfer</a:t>
            </a:r>
            <a:r>
              <a:rPr lang="en-GB" dirty="0"/>
              <a:t> </a:t>
            </a:r>
            <a:r>
              <a:rPr lang="en-GB" dirty="0" err="1"/>
              <a:t>cyfarwyddwyr</a:t>
            </a:r>
            <a:r>
              <a:rPr lang="en-GB" dirty="0"/>
              <a:t>/</a:t>
            </a:r>
            <a:r>
              <a:rPr lang="en-GB" dirty="0" err="1"/>
              <a:t>ymddiriedolwyr</a:t>
            </a:r>
            <a:r>
              <a:rPr lang="en-GB" dirty="0"/>
              <a:t>/</a:t>
            </a:r>
            <a:r>
              <a:rPr lang="en-GB" dirty="0" err="1"/>
              <a:t>swyddogion</a:t>
            </a:r>
            <a:r>
              <a:rPr lang="en-GB" dirty="0"/>
              <a:t> </a:t>
            </a:r>
            <a:r>
              <a:rPr lang="en-GB" dirty="0" err="1"/>
              <a:t>newydd</a:t>
            </a:r>
            <a:r>
              <a:rPr lang="en-GB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B00F0-646A-452C-B5A1-C71E216B1142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4813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Rhaid</a:t>
            </a:r>
            <a:r>
              <a:rPr lang="en-GB" dirty="0"/>
              <a:t> </a:t>
            </a:r>
            <a:r>
              <a:rPr lang="en-GB" dirty="0" err="1"/>
              <a:t>cofio</a:t>
            </a:r>
            <a:r>
              <a:rPr lang="en-GB" dirty="0"/>
              <a:t> </a:t>
            </a:r>
            <a:r>
              <a:rPr lang="en-GB" dirty="0" err="1"/>
              <a:t>nodau</a:t>
            </a:r>
            <a:r>
              <a:rPr lang="en-GB" dirty="0"/>
              <a:t> ac </a:t>
            </a:r>
            <a:r>
              <a:rPr lang="en-GB" dirty="0" err="1"/>
              <a:t>amcanion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wahanol</a:t>
            </a:r>
            <a:r>
              <a:rPr lang="en-GB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B00F0-646A-452C-B5A1-C71E216B1142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7557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RHESYMOL – NID ARBENIGOL.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B00F0-646A-452C-B5A1-C71E216B1142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3384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NATURIOL FOD PETHAU’N MYND O 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B00F0-646A-452C-B5A1-C71E216B1142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7645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STATUDOL AC YN FOESOL. ADRODD YN FLYNYDDOL I’R COMISIWN NEU’R TY CWMNIAU. SEFYDLIAD CORFFOREDIG ELUSENNOL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B00F0-646A-452C-B5A1-C71E216B1142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2158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B00F0-646A-452C-B5A1-C71E216B1142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47997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P’UN AI’N ELUSEN, NEU’N YMDDIRIEDOLAETH NEU’N CIC NEU’N CIO. 6 DISGRIFIAD. GYDA PHA DDISGRIFIAD ALLWCH CHI UNIAETHU FWYAF? </a:t>
            </a:r>
            <a:r>
              <a:rPr lang="en-GB" dirty="0" err="1"/>
              <a:t>Peidiwch</a:t>
            </a:r>
            <a:r>
              <a:rPr lang="en-GB" dirty="0"/>
              <a:t> ag </a:t>
            </a:r>
            <a:r>
              <a:rPr lang="en-GB" dirty="0" err="1"/>
              <a:t>ateb</a:t>
            </a:r>
            <a:r>
              <a:rPr lang="en-GB" dirty="0"/>
              <a:t>. </a:t>
            </a:r>
            <a:r>
              <a:rPr lang="en-GB" dirty="0" err="1"/>
              <a:t>Ystyriwch</a:t>
            </a:r>
            <a:r>
              <a:rPr lang="en-GB" dirty="0"/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B00F0-646A-452C-B5A1-C71E216B1142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6373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SENSITIF IAWN. HAWS MAI RHYWUN ANNIBYNNOL SY’N CRYBWYLL Y PETHAU YMA!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B00F0-646A-452C-B5A1-C71E216B1142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4180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Rheolaeth</a:t>
            </a:r>
            <a:r>
              <a:rPr lang="en-GB" dirty="0"/>
              <a:t> </a:t>
            </a:r>
            <a:r>
              <a:rPr lang="en-GB" dirty="0" err="1"/>
              <a:t>dros</a:t>
            </a:r>
            <a:r>
              <a:rPr lang="en-GB" dirty="0"/>
              <a:t> y </a:t>
            </a:r>
            <a:r>
              <a:rPr lang="en-GB" dirty="0" err="1"/>
              <a:t>gyllideb</a:t>
            </a:r>
            <a:r>
              <a:rPr lang="en-GB" dirty="0"/>
              <a:t>??? </a:t>
            </a:r>
            <a:r>
              <a:rPr lang="en-GB" dirty="0" err="1"/>
              <a:t>Credu’n</a:t>
            </a:r>
            <a:r>
              <a:rPr lang="en-GB" dirty="0"/>
              <a:t> </a:t>
            </a:r>
            <a:r>
              <a:rPr lang="en-GB" dirty="0" err="1"/>
              <a:t>gryf</a:t>
            </a:r>
            <a:r>
              <a:rPr lang="en-GB" dirty="0"/>
              <a:t> </a:t>
            </a:r>
            <a:r>
              <a:rPr lang="en-GB" dirty="0" err="1"/>
              <a:t>mewn</a:t>
            </a:r>
            <a:r>
              <a:rPr lang="en-GB" dirty="0"/>
              <a:t> GWYBODAETH RHEOLAETH – MANAGEMENT INFORMATION CYSON. ARFER DA – DATRYS ANGHYDFOD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B00F0-646A-452C-B5A1-C71E216B1142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56244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DYW HYN DDIM I DDWEUD MAI DIM OND POBL PROFFESIYNOL, TECHY DDYLAI FOD AR EICH BWRDD CHI OND YSTYRIWCH OS OES TRAWS-DORIAD?? INDUCTION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B00F0-646A-452C-B5A1-C71E216B1142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489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Yn</a:t>
            </a:r>
            <a:r>
              <a:rPr lang="en-GB" dirty="0"/>
              <a:t> ail………</a:t>
            </a:r>
            <a:r>
              <a:rPr lang="en-GB" dirty="0" err="1"/>
              <a:t>gwahaniaeth</a:t>
            </a:r>
            <a:r>
              <a:rPr lang="en-GB" dirty="0"/>
              <a:t> </a:t>
            </a:r>
            <a:r>
              <a:rPr lang="en-GB" dirty="0" err="1"/>
              <a:t>rhwng</a:t>
            </a:r>
            <a:r>
              <a:rPr lang="en-GB" dirty="0"/>
              <a:t> </a:t>
            </a:r>
            <a:r>
              <a:rPr lang="en-GB" dirty="0" err="1"/>
              <a:t>Llywodraethu</a:t>
            </a:r>
            <a:r>
              <a:rPr lang="en-GB" dirty="0"/>
              <a:t> a </a:t>
            </a:r>
            <a:r>
              <a:rPr lang="en-GB" dirty="0" err="1"/>
              <a:t>Rheoli</a:t>
            </a:r>
            <a:r>
              <a:rPr lang="en-GB" dirty="0"/>
              <a:t>. </a:t>
            </a:r>
            <a:r>
              <a:rPr lang="en-GB" dirty="0" err="1"/>
              <a:t>Sawl</a:t>
            </a:r>
            <a:r>
              <a:rPr lang="en-GB" dirty="0"/>
              <a:t> </a:t>
            </a:r>
            <a:r>
              <a:rPr lang="en-GB" dirty="0" err="1"/>
              <a:t>cyfarwyddwr</a:t>
            </a:r>
            <a:r>
              <a:rPr lang="en-GB" dirty="0"/>
              <a:t>, </a:t>
            </a:r>
            <a:r>
              <a:rPr lang="en-GB" dirty="0" err="1"/>
              <a:t>ymddiriedolwr</a:t>
            </a:r>
            <a:r>
              <a:rPr lang="en-GB" dirty="0"/>
              <a:t> </a:t>
            </a:r>
            <a:r>
              <a:rPr lang="en-GB" dirty="0" err="1"/>
              <a:t>sydd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bresennol</a:t>
            </a:r>
            <a:r>
              <a:rPr lang="en-GB" dirty="0"/>
              <a:t>. </a:t>
            </a:r>
            <a:r>
              <a:rPr lang="en-GB" dirty="0" err="1"/>
              <a:t>Gobeithio</a:t>
            </a:r>
            <a:r>
              <a:rPr lang="en-GB" dirty="0"/>
              <a:t> </a:t>
            </a:r>
            <a:r>
              <a:rPr lang="en-GB" dirty="0" err="1"/>
              <a:t>bydd</a:t>
            </a:r>
            <a:r>
              <a:rPr lang="en-GB" dirty="0"/>
              <a:t> </a:t>
            </a:r>
            <a:r>
              <a:rPr lang="en-GB" dirty="0" err="1"/>
              <a:t>cyfle</a:t>
            </a:r>
            <a:r>
              <a:rPr lang="en-GB" dirty="0"/>
              <a:t> </a:t>
            </a:r>
            <a:r>
              <a:rPr lang="en-GB" dirty="0" err="1"/>
              <a:t>iddyn</a:t>
            </a:r>
            <a:r>
              <a:rPr lang="en-GB" dirty="0"/>
              <a:t> </a:t>
            </a:r>
            <a:r>
              <a:rPr lang="en-GB" dirty="0" err="1"/>
              <a:t>nhw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weld </a:t>
            </a:r>
            <a:r>
              <a:rPr lang="en-GB" dirty="0" err="1"/>
              <a:t>darllediad</a:t>
            </a:r>
            <a:r>
              <a:rPr lang="en-GB" dirty="0"/>
              <a:t>. </a:t>
            </a:r>
            <a:r>
              <a:rPr lang="en-GB" dirty="0" err="1"/>
              <a:t>Perthynas</a:t>
            </a:r>
            <a:r>
              <a:rPr lang="en-GB" dirty="0"/>
              <a:t> </a:t>
            </a:r>
            <a:r>
              <a:rPr lang="en-GB" dirty="0" err="1"/>
              <a:t>bwysig</a:t>
            </a:r>
            <a:r>
              <a:rPr lang="en-GB" dirty="0"/>
              <a:t> </a:t>
            </a:r>
            <a:r>
              <a:rPr lang="en-GB" dirty="0" err="1"/>
              <a:t>rhwng</a:t>
            </a:r>
            <a:r>
              <a:rPr lang="en-GB" dirty="0"/>
              <a:t> y </a:t>
            </a:r>
            <a:r>
              <a:rPr lang="en-GB" dirty="0" err="1"/>
              <a:t>Bwrdd</a:t>
            </a:r>
            <a:r>
              <a:rPr lang="en-GB" dirty="0"/>
              <a:t> (</a:t>
            </a:r>
            <a:r>
              <a:rPr lang="en-GB" dirty="0" err="1"/>
              <a:t>Llywodraethu</a:t>
            </a:r>
            <a:r>
              <a:rPr lang="en-GB" dirty="0"/>
              <a:t>) </a:t>
            </a:r>
            <a:r>
              <a:rPr lang="en-GB" dirty="0" err="1"/>
              <a:t>a’r</a:t>
            </a:r>
            <a:r>
              <a:rPr lang="en-GB" dirty="0"/>
              <a:t> </a:t>
            </a:r>
            <a:r>
              <a:rPr lang="en-GB" dirty="0" err="1"/>
              <a:t>Swyddogion</a:t>
            </a:r>
            <a:r>
              <a:rPr lang="en-GB" dirty="0"/>
              <a:t> (</a:t>
            </a:r>
            <a:r>
              <a:rPr lang="en-GB" dirty="0" err="1"/>
              <a:t>Rheoli</a:t>
            </a:r>
            <a:r>
              <a:rPr lang="en-GB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B00F0-646A-452C-B5A1-C71E216B114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73944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OS YN DARPARU GWASANAETH CYHOEDDUS, RHAID DANGOS NAD YDYCH CHI’N RHAGFARNU AR SAIL UNRHYW UN O’R 7 NODWEDD GWARCHODEDIG -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Ailbennu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rhywedd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Anabledd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Beichiogrwydd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mamolaeth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Crefydd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chred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Cyfeiriadedd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rhywiol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Hil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Oed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Priodas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phartneriaeth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sifil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Rhyw</a:t>
            </a:r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_________________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B00F0-646A-452C-B5A1-C71E216B1142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17444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APPRAISAL. GYFARWYDD A HYN FEL GWEITHWYR NEU GYFLOGAI. BETH AM WERTHUSO PERFFORMIAD AELODAU’R BWRDD? ANFFURFIOL? CYFRINACHOL?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B00F0-646A-452C-B5A1-C71E216B1142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38579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Dyfyniad</a:t>
            </a:r>
            <a:r>
              <a:rPr lang="en-GB" dirty="0"/>
              <a:t> </a:t>
            </a:r>
            <a:r>
              <a:rPr lang="en-GB" dirty="0" err="1"/>
              <a:t>enwog</a:t>
            </a:r>
            <a:r>
              <a:rPr lang="en-GB" dirty="0"/>
              <a:t> </a:t>
            </a:r>
            <a:r>
              <a:rPr lang="en-GB" dirty="0" err="1"/>
              <a:t>iawn</a:t>
            </a:r>
            <a:r>
              <a:rPr lang="en-GB" dirty="0"/>
              <a:t> am </a:t>
            </a:r>
            <a:r>
              <a:rPr lang="en-GB" dirty="0" err="1"/>
              <a:t>elusennau</a:t>
            </a:r>
            <a:r>
              <a:rPr lang="en-GB" dirty="0"/>
              <a:t>. </a:t>
            </a:r>
            <a:r>
              <a:rPr lang="en-GB" dirty="0" err="1"/>
              <a:t>Berthnasol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gyfer</a:t>
            </a:r>
            <a:r>
              <a:rPr lang="en-GB" dirty="0"/>
              <a:t> </a:t>
            </a:r>
            <a:r>
              <a:rPr lang="en-GB" dirty="0" err="1"/>
              <a:t>pob</a:t>
            </a:r>
            <a:r>
              <a:rPr lang="en-GB" dirty="0"/>
              <a:t> math o </a:t>
            </a:r>
            <a:r>
              <a:rPr lang="en-GB" dirty="0" err="1"/>
              <a:t>sefydliad</a:t>
            </a:r>
            <a:r>
              <a:rPr lang="en-GB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B00F0-646A-452C-B5A1-C71E216B1142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154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7 </a:t>
            </a:r>
            <a:r>
              <a:rPr lang="en-GB" dirty="0" err="1"/>
              <a:t>gwahanol</a:t>
            </a:r>
            <a:r>
              <a:rPr lang="en-GB" dirty="0"/>
              <a:t> </a:t>
            </a:r>
            <a:r>
              <a:rPr lang="en-GB" dirty="0" err="1"/>
              <a:t>strwythur</a:t>
            </a:r>
            <a:r>
              <a:rPr lang="en-GB" dirty="0"/>
              <a:t>. </a:t>
            </a:r>
            <a:r>
              <a:rPr lang="en-GB" dirty="0" err="1"/>
              <a:t>Graddfa</a:t>
            </a:r>
            <a:r>
              <a:rPr lang="en-GB" dirty="0"/>
              <a:t> o </a:t>
            </a:r>
            <a:r>
              <a:rPr lang="en-GB" dirty="0" err="1"/>
              <a:t>faich</a:t>
            </a:r>
            <a:r>
              <a:rPr lang="en-GB" dirty="0"/>
              <a:t> </a:t>
            </a:r>
            <a:r>
              <a:rPr lang="en-GB" dirty="0" err="1"/>
              <a:t>rheoleiddio</a:t>
            </a:r>
            <a:r>
              <a:rPr lang="en-GB" dirty="0"/>
              <a:t> – </a:t>
            </a:r>
            <a:r>
              <a:rPr lang="en-GB" dirty="0" err="1"/>
              <a:t>sefydliad</a:t>
            </a:r>
            <a:r>
              <a:rPr lang="en-GB" dirty="0"/>
              <a:t> (</a:t>
            </a:r>
            <a:r>
              <a:rPr lang="en-GB" dirty="0" err="1"/>
              <a:t>lleiaf</a:t>
            </a:r>
            <a:r>
              <a:rPr lang="en-GB" dirty="0"/>
              <a:t> </a:t>
            </a:r>
            <a:r>
              <a:rPr lang="en-GB" dirty="0" err="1"/>
              <a:t>beichus</a:t>
            </a:r>
            <a:r>
              <a:rPr lang="en-GB" dirty="0"/>
              <a:t>), </a:t>
            </a:r>
            <a:r>
              <a:rPr lang="en-GB" dirty="0" err="1"/>
              <a:t>Elusen</a:t>
            </a:r>
            <a:r>
              <a:rPr lang="en-GB" dirty="0"/>
              <a:t> (</a:t>
            </a:r>
            <a:r>
              <a:rPr lang="en-GB" dirty="0" err="1"/>
              <a:t>mwyaf</a:t>
            </a:r>
            <a:r>
              <a:rPr lang="en-GB" dirty="0"/>
              <a:t> </a:t>
            </a:r>
            <a:r>
              <a:rPr lang="en-GB" dirty="0" err="1"/>
              <a:t>beichus</a:t>
            </a:r>
            <a:r>
              <a:rPr lang="en-GB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B00F0-646A-452C-B5A1-C71E216B114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961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Addas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gyfer</a:t>
            </a:r>
            <a:r>
              <a:rPr lang="en-GB" dirty="0"/>
              <a:t> Tim </a:t>
            </a:r>
            <a:r>
              <a:rPr lang="en-GB" dirty="0" err="1"/>
              <a:t>Pel</a:t>
            </a:r>
            <a:r>
              <a:rPr lang="en-GB" dirty="0"/>
              <a:t> </a:t>
            </a:r>
            <a:r>
              <a:rPr lang="en-GB" dirty="0" err="1"/>
              <a:t>Droed</a:t>
            </a:r>
            <a:r>
              <a:rPr lang="en-GB" dirty="0"/>
              <a:t> y </a:t>
            </a:r>
            <a:r>
              <a:rPr lang="en-GB" dirty="0" err="1"/>
              <a:t>pentre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B00F0-646A-452C-B5A1-C71E216B114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856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Dyma</a:t>
            </a:r>
            <a:r>
              <a:rPr lang="en-GB" dirty="0"/>
              <a:t> </a:t>
            </a:r>
            <a:r>
              <a:rPr lang="en-GB" dirty="0" err="1"/>
              <a:t>beth</a:t>
            </a:r>
            <a:r>
              <a:rPr lang="en-GB" dirty="0"/>
              <a:t> </a:t>
            </a:r>
            <a:r>
              <a:rPr lang="en-GB" dirty="0" err="1"/>
              <a:t>yw’r</a:t>
            </a:r>
            <a:r>
              <a:rPr lang="en-GB" dirty="0"/>
              <a:t> </a:t>
            </a:r>
            <a:r>
              <a:rPr lang="en-GB" dirty="0" err="1"/>
              <a:t>rhelyw</a:t>
            </a:r>
            <a:r>
              <a:rPr lang="en-GB" dirty="0"/>
              <a:t> o </a:t>
            </a:r>
            <a:r>
              <a:rPr lang="en-GB" dirty="0" err="1"/>
              <a:t>gapeli</a:t>
            </a:r>
            <a:r>
              <a:rPr lang="en-GB" dirty="0"/>
              <a:t> </a:t>
            </a:r>
            <a:r>
              <a:rPr lang="en-GB" dirty="0" err="1"/>
              <a:t>anghydffurfiol</a:t>
            </a:r>
            <a:r>
              <a:rPr lang="en-GB" dirty="0"/>
              <a:t> Cymru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B00F0-646A-452C-B5A1-C71E216B114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253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Ychydig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fwy</a:t>
            </a:r>
            <a:r>
              <a:rPr lang="en-GB" dirty="0"/>
              <a:t> </a:t>
            </a:r>
            <a:r>
              <a:rPr lang="en-GB" dirty="0" err="1"/>
              <a:t>beichus</a:t>
            </a:r>
            <a:r>
              <a:rPr lang="en-GB" dirty="0"/>
              <a:t>. ATEBOLRWYDD WEDI’I GYFYNGU. DIM ANGEN UNRHYW FUDD CYHOEDDUS NA ELUSENNOL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B00F0-646A-452C-B5A1-C71E216B114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207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DOES DIM MODD CREU UN MWYACH OND DAL I FODOLI. ANTUR TEIFI.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B00F0-646A-452C-B5A1-C71E216B114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7056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PWRPASOL AR GYFER CEISIADAU GRANT. LOTERI FAWR YN GOFYN AM DRI CHYFARWYDDWR NAD Y’N NHW’N PERTHYN I’W GILYDD. ENGHRAIFFT – CALON Y FFERI – CANOLFAN GYMDEITHASOL GLAN Y FFERI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B00F0-646A-452C-B5A1-C71E216B114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912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922F-2EAE-B848-9BD2-EBDF9CDBE2D8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4186347F-5D62-F641-BD67-C8328BEAAFE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186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922F-2EAE-B848-9BD2-EBDF9CDBE2D8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347F-5D62-F641-BD67-C8328BEAAF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29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922F-2EAE-B848-9BD2-EBDF9CDBE2D8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347F-5D62-F641-BD67-C8328BEAAFE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1903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922F-2EAE-B848-9BD2-EBDF9CDBE2D8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347F-5D62-F641-BD67-C8328BEAAFE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7845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922F-2EAE-B848-9BD2-EBDF9CDBE2D8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347F-5D62-F641-BD67-C8328BEAAFE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08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922F-2EAE-B848-9BD2-EBDF9CDBE2D8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347F-5D62-F641-BD67-C8328BEAAFE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6622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922F-2EAE-B848-9BD2-EBDF9CDBE2D8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347F-5D62-F641-BD67-C8328BEAAF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98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922F-2EAE-B848-9BD2-EBDF9CDBE2D8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347F-5D62-F641-BD67-C8328BEAAF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940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922F-2EAE-B848-9BD2-EBDF9CDBE2D8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347F-5D62-F641-BD67-C8328BEAAF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3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922F-2EAE-B848-9BD2-EBDF9CDBE2D8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347F-5D62-F641-BD67-C8328BEAAFE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1392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3960922F-2EAE-B848-9BD2-EBDF9CDBE2D8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347F-5D62-F641-BD67-C8328BEAAFE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33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0922F-2EAE-B848-9BD2-EBDF9CDBE2D8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186347F-5D62-F641-BD67-C8328BEAAFE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WG ERDF logo banner-01.jpg">
            <a:extLst>
              <a:ext uri="{FF2B5EF4-FFF2-40B4-BE49-F238E27FC236}">
                <a16:creationId xmlns:a16="http://schemas.microsoft.com/office/drawing/2014/main" id="{B1A1C0AE-CCBF-41B0-B463-28F9DF3A85C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927" y="5655060"/>
            <a:ext cx="2185916" cy="94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411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mailto:GERAINT.WILLIAMS@BUSINESSWALES.ORG.UK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8963"/>
            <a:ext cx="8229600" cy="45259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5400" dirty="0" err="1"/>
              <a:t>Llywodraethiant</a:t>
            </a:r>
            <a:endParaRPr lang="en-GB" sz="5400" dirty="0"/>
          </a:p>
          <a:p>
            <a:pPr marL="0" indent="0" algn="ctr">
              <a:buNone/>
            </a:pPr>
            <a:endParaRPr lang="en-GB" sz="5400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5CA6B8A7-0E63-4B75-95BB-D29C90E930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0885" y="3304442"/>
            <a:ext cx="3182230" cy="1591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552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A6157-B760-4602-8A14-A256486ED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SEFYDLIAD CORFFOREDIG ELUSENNOL (</a:t>
            </a:r>
            <a:r>
              <a:rPr lang="en-GB" dirty="0" err="1"/>
              <a:t>CiO</a:t>
            </a:r>
            <a:r>
              <a:rPr lang="en-GB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5E754-9E23-4ACB-9E8A-C990AD1C2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Strwythur</a:t>
            </a:r>
            <a:r>
              <a:rPr lang="en-GB" dirty="0"/>
              <a:t> </a:t>
            </a:r>
            <a:r>
              <a:rPr lang="en-GB" dirty="0" err="1"/>
              <a:t>newydd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gyfer</a:t>
            </a:r>
            <a:r>
              <a:rPr lang="en-GB" dirty="0"/>
              <a:t> </a:t>
            </a:r>
            <a:r>
              <a:rPr lang="en-GB" dirty="0" err="1"/>
              <a:t>elusennau</a:t>
            </a:r>
            <a:endParaRPr lang="en-GB" dirty="0"/>
          </a:p>
          <a:p>
            <a:r>
              <a:rPr lang="en-GB" dirty="0" err="1"/>
              <a:t>Tebyg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gwmni</a:t>
            </a:r>
            <a:r>
              <a:rPr lang="en-GB" dirty="0"/>
              <a:t> – dim </a:t>
            </a:r>
            <a:r>
              <a:rPr lang="en-GB" dirty="0" err="1"/>
              <a:t>atebolrwydd</a:t>
            </a:r>
            <a:r>
              <a:rPr lang="en-GB" dirty="0"/>
              <a:t> </a:t>
            </a:r>
            <a:r>
              <a:rPr lang="en-GB" dirty="0" err="1"/>
              <a:t>personol</a:t>
            </a:r>
            <a:endParaRPr lang="en-GB" dirty="0"/>
          </a:p>
          <a:p>
            <a:r>
              <a:rPr lang="en-GB" dirty="0" err="1"/>
              <a:t>Rheoleiddio</a:t>
            </a:r>
            <a:r>
              <a:rPr lang="en-GB" dirty="0"/>
              <a:t> </a:t>
            </a:r>
            <a:r>
              <a:rPr lang="en-GB" dirty="0" err="1"/>
              <a:t>gan</a:t>
            </a:r>
            <a:r>
              <a:rPr lang="en-GB" dirty="0"/>
              <a:t> y </a:t>
            </a:r>
            <a:r>
              <a:rPr lang="en-GB" dirty="0" err="1"/>
              <a:t>Comisiwn</a:t>
            </a:r>
            <a:r>
              <a:rPr lang="en-GB" dirty="0"/>
              <a:t> </a:t>
            </a:r>
            <a:r>
              <a:rPr lang="en-GB" dirty="0" err="1"/>
              <a:t>Elusennau</a:t>
            </a:r>
            <a:endParaRPr lang="en-GB" dirty="0"/>
          </a:p>
          <a:p>
            <a:r>
              <a:rPr lang="en-GB" dirty="0" err="1"/>
              <a:t>Cyfundrefn</a:t>
            </a:r>
            <a:r>
              <a:rPr lang="en-GB" dirty="0"/>
              <a:t> </a:t>
            </a:r>
            <a:r>
              <a:rPr lang="en-GB" dirty="0" err="1"/>
              <a:t>drethu</a:t>
            </a:r>
            <a:r>
              <a:rPr lang="en-GB" dirty="0"/>
              <a:t> </a:t>
            </a:r>
            <a:r>
              <a:rPr lang="en-GB" dirty="0" err="1"/>
              <a:t>elusennau</a:t>
            </a:r>
            <a:r>
              <a:rPr lang="en-GB" dirty="0"/>
              <a:t>, </a:t>
            </a:r>
            <a:r>
              <a:rPr lang="en-GB" dirty="0" err="1"/>
              <a:t>nid</a:t>
            </a:r>
            <a:r>
              <a:rPr lang="en-GB" dirty="0"/>
              <a:t> </a:t>
            </a:r>
            <a:r>
              <a:rPr lang="en-GB" dirty="0" err="1"/>
              <a:t>cwmni</a:t>
            </a:r>
            <a:endParaRPr lang="en-GB" dirty="0"/>
          </a:p>
          <a:p>
            <a:r>
              <a:rPr lang="en-GB" dirty="0"/>
              <a:t>Haws </a:t>
            </a:r>
            <a:r>
              <a:rPr lang="en-GB" dirty="0" err="1"/>
              <a:t>gwneud</a:t>
            </a:r>
            <a:r>
              <a:rPr lang="en-GB" dirty="0"/>
              <a:t> </a:t>
            </a:r>
            <a:r>
              <a:rPr lang="en-GB" dirty="0" err="1"/>
              <a:t>cais</a:t>
            </a:r>
            <a:r>
              <a:rPr lang="en-GB" dirty="0"/>
              <a:t> am </a:t>
            </a:r>
            <a:r>
              <a:rPr lang="en-GB" dirty="0" err="1"/>
              <a:t>grantiau</a:t>
            </a:r>
            <a:endParaRPr lang="en-GB" dirty="0"/>
          </a:p>
          <a:p>
            <a:r>
              <a:rPr lang="en-GB" dirty="0" err="1"/>
              <a:t>Mwy</a:t>
            </a:r>
            <a:r>
              <a:rPr lang="en-GB" dirty="0"/>
              <a:t> </a:t>
            </a:r>
            <a:r>
              <a:rPr lang="en-GB" dirty="0" err="1"/>
              <a:t>costus</a:t>
            </a:r>
            <a:r>
              <a:rPr lang="en-GB" dirty="0"/>
              <a:t>		</a:t>
            </a:r>
            <a:r>
              <a:rPr lang="en-GB" dirty="0" err="1"/>
              <a:t>Llai</a:t>
            </a:r>
            <a:r>
              <a:rPr lang="en-GB" dirty="0"/>
              <a:t> </a:t>
            </a:r>
            <a:r>
              <a:rPr lang="en-GB" dirty="0" err="1"/>
              <a:t>hyblyg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CIC</a:t>
            </a:r>
          </a:p>
        </p:txBody>
      </p:sp>
    </p:spTree>
    <p:extLst>
      <p:ext uri="{BB962C8B-B14F-4D97-AF65-F5344CB8AC3E}">
        <p14:creationId xmlns:p14="http://schemas.microsoft.com/office/powerpoint/2010/main" val="2224161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13349-8A4D-45A8-BD41-3DCE99DEF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ELUSEN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514AC-7354-4458-834B-1F5A456F2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Amcan</a:t>
            </a:r>
            <a:r>
              <a:rPr lang="en-GB" dirty="0"/>
              <a:t> </a:t>
            </a:r>
            <a:r>
              <a:rPr lang="en-GB" dirty="0" err="1"/>
              <a:t>elusennol</a:t>
            </a:r>
            <a:r>
              <a:rPr lang="en-GB" dirty="0"/>
              <a:t> – </a:t>
            </a:r>
            <a:r>
              <a:rPr lang="en-GB" dirty="0" err="1"/>
              <a:t>budd</a:t>
            </a:r>
            <a:r>
              <a:rPr lang="en-GB" dirty="0"/>
              <a:t> y </a:t>
            </a:r>
            <a:r>
              <a:rPr lang="en-GB" dirty="0" err="1"/>
              <a:t>cyhoedd</a:t>
            </a:r>
            <a:r>
              <a:rPr lang="en-GB" dirty="0"/>
              <a:t> a </a:t>
            </a:r>
            <a:r>
              <a:rPr lang="en-GB" dirty="0" err="1"/>
              <a:t>chwympo</a:t>
            </a:r>
            <a:r>
              <a:rPr lang="en-GB" dirty="0"/>
              <a:t> dan un o 13 </a:t>
            </a:r>
            <a:r>
              <a:rPr lang="en-GB" dirty="0" err="1"/>
              <a:t>difiniad</a:t>
            </a:r>
            <a:r>
              <a:rPr lang="en-GB" dirty="0"/>
              <a:t> y </a:t>
            </a:r>
            <a:r>
              <a:rPr lang="en-GB" dirty="0" err="1"/>
              <a:t>Ddeddf</a:t>
            </a:r>
            <a:r>
              <a:rPr lang="en-GB" dirty="0"/>
              <a:t> </a:t>
            </a:r>
            <a:r>
              <a:rPr lang="en-GB" dirty="0" err="1"/>
              <a:t>Elusennau</a:t>
            </a:r>
            <a:endParaRPr lang="en-GB" dirty="0"/>
          </a:p>
          <a:p>
            <a:r>
              <a:rPr lang="en-GB" dirty="0" err="1"/>
              <a:t>Rheoleiddio</a:t>
            </a:r>
            <a:r>
              <a:rPr lang="en-GB" dirty="0"/>
              <a:t> </a:t>
            </a:r>
            <a:r>
              <a:rPr lang="en-GB" dirty="0" err="1"/>
              <a:t>gan</a:t>
            </a:r>
            <a:r>
              <a:rPr lang="en-GB" dirty="0"/>
              <a:t> </a:t>
            </a:r>
            <a:r>
              <a:rPr lang="en-GB" dirty="0" err="1"/>
              <a:t>yr</a:t>
            </a:r>
            <a:r>
              <a:rPr lang="en-GB" dirty="0"/>
              <a:t> </a:t>
            </a:r>
            <a:r>
              <a:rPr lang="en-GB" dirty="0" err="1"/>
              <a:t>Uchel</a:t>
            </a:r>
            <a:r>
              <a:rPr lang="en-GB" dirty="0"/>
              <a:t> Lys </a:t>
            </a:r>
          </a:p>
          <a:p>
            <a:r>
              <a:rPr lang="en-GB" dirty="0" err="1"/>
              <a:t>Manteision</a:t>
            </a:r>
            <a:r>
              <a:rPr lang="en-GB" dirty="0"/>
              <a:t> </a:t>
            </a:r>
            <a:r>
              <a:rPr lang="en-GB" dirty="0" err="1"/>
              <a:t>treth</a:t>
            </a:r>
            <a:endParaRPr lang="en-GB" dirty="0"/>
          </a:p>
          <a:p>
            <a:r>
              <a:rPr lang="en-GB" dirty="0" err="1"/>
              <a:t>Costus</a:t>
            </a:r>
            <a:endParaRPr lang="en-GB" dirty="0"/>
          </a:p>
          <a:p>
            <a:r>
              <a:rPr lang="en-GB" dirty="0" err="1"/>
              <a:t>Beichus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6803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420C-A81D-40C4-8C57-F3880179B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Dyletswyddau</a:t>
            </a:r>
            <a:r>
              <a:rPr lang="en-GB" dirty="0"/>
              <a:t> a </a:t>
            </a:r>
            <a:r>
              <a:rPr lang="en-GB" dirty="0" err="1"/>
              <a:t>chyfrifoldebau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918BC-5AC7-4704-959B-AB16D33FF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Cymhwyster</a:t>
            </a:r>
            <a:endParaRPr lang="en-GB" dirty="0"/>
          </a:p>
          <a:p>
            <a:r>
              <a:rPr lang="en-GB" dirty="0" err="1"/>
              <a:t>Cyflawni</a:t>
            </a:r>
            <a:r>
              <a:rPr lang="en-GB" dirty="0"/>
              <a:t> </a:t>
            </a:r>
            <a:r>
              <a:rPr lang="en-GB" dirty="0" err="1"/>
              <a:t>dibenion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budd</a:t>
            </a:r>
            <a:r>
              <a:rPr lang="en-GB" dirty="0"/>
              <a:t> </a:t>
            </a:r>
            <a:r>
              <a:rPr lang="en-GB" dirty="0" err="1"/>
              <a:t>cyhoeddus</a:t>
            </a:r>
            <a:endParaRPr lang="en-GB" dirty="0"/>
          </a:p>
          <a:p>
            <a:r>
              <a:rPr lang="en-GB" dirty="0" err="1"/>
              <a:t>Cydymffurfio</a:t>
            </a:r>
            <a:r>
              <a:rPr lang="en-GB" dirty="0"/>
              <a:t> </a:t>
            </a:r>
            <a:r>
              <a:rPr lang="en-GB" dirty="0" err="1">
                <a:cs typeface="Arial" panose="020B0604020202020204" pitchFamily="34" charset="0"/>
              </a:rPr>
              <a:t>â’r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ddogfen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lywodraethol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a’r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gyfraith</a:t>
            </a:r>
            <a:endParaRPr lang="en-GB" dirty="0">
              <a:cs typeface="Arial" panose="020B0604020202020204" pitchFamily="34" charset="0"/>
            </a:endParaRPr>
          </a:p>
          <a:p>
            <a:r>
              <a:rPr lang="en-GB" dirty="0" err="1">
                <a:cs typeface="Arial" panose="020B0604020202020204" pitchFamily="34" charset="0"/>
              </a:rPr>
              <a:t>Gweithredu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er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lles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gorau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eich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elusen</a:t>
            </a:r>
            <a:endParaRPr lang="en-GB" dirty="0">
              <a:cs typeface="Arial" panose="020B0604020202020204" pitchFamily="34" charset="0"/>
            </a:endParaRPr>
          </a:p>
          <a:p>
            <a:r>
              <a:rPr lang="en-GB" dirty="0" err="1">
                <a:cs typeface="Arial" panose="020B0604020202020204" pitchFamily="34" charset="0"/>
              </a:rPr>
              <a:t>Rheoli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adnoddau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mewn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modd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cyfrifol</a:t>
            </a:r>
            <a:endParaRPr lang="en-GB" dirty="0">
              <a:cs typeface="Arial" panose="020B0604020202020204" pitchFamily="34" charset="0"/>
            </a:endParaRPr>
          </a:p>
          <a:p>
            <a:r>
              <a:rPr lang="en-GB" dirty="0" err="1">
                <a:cs typeface="Arial" panose="020B0604020202020204" pitchFamily="34" charset="0"/>
              </a:rPr>
              <a:t>Gweithredu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gyda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gofal</a:t>
            </a:r>
            <a:r>
              <a:rPr lang="en-GB" dirty="0">
                <a:cs typeface="Arial" panose="020B0604020202020204" pitchFamily="34" charset="0"/>
              </a:rPr>
              <a:t> a </a:t>
            </a:r>
            <a:r>
              <a:rPr lang="en-GB" dirty="0" err="1">
                <a:cs typeface="Arial" panose="020B0604020202020204" pitchFamily="34" charset="0"/>
              </a:rPr>
              <a:t>sgil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rhesymol</a:t>
            </a:r>
            <a:endParaRPr lang="en-GB" dirty="0">
              <a:cs typeface="Arial" panose="020B0604020202020204" pitchFamily="34" charset="0"/>
            </a:endParaRPr>
          </a:p>
          <a:p>
            <a:r>
              <a:rPr lang="en-GB" dirty="0" err="1">
                <a:cs typeface="Arial" panose="020B0604020202020204" pitchFamily="34" charset="0"/>
              </a:rPr>
              <a:t>Sicrhau</a:t>
            </a:r>
            <a:r>
              <a:rPr lang="en-GB" dirty="0">
                <a:cs typeface="Arial" panose="020B0604020202020204" pitchFamily="34" charset="0"/>
              </a:rPr>
              <a:t> bod </a:t>
            </a:r>
            <a:r>
              <a:rPr lang="en-GB" dirty="0" err="1">
                <a:cs typeface="Arial" panose="020B0604020202020204" pitchFamily="34" charset="0"/>
              </a:rPr>
              <a:t>eich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elusen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yn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atebol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4303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FE51F-0E0A-4BF6-88F0-1BDED2C8B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CYMHWYSTER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EE4E6-13DF-4C02-B343-EBC863DDE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16 </a:t>
            </a:r>
            <a:r>
              <a:rPr lang="en-GB" dirty="0" err="1"/>
              <a:t>oed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gyfer</a:t>
            </a:r>
            <a:r>
              <a:rPr lang="en-GB" dirty="0"/>
              <a:t> </a:t>
            </a:r>
            <a:r>
              <a:rPr lang="en-GB" dirty="0" err="1"/>
              <a:t>Sefydliad</a:t>
            </a:r>
            <a:r>
              <a:rPr lang="en-GB" dirty="0"/>
              <a:t> </a:t>
            </a:r>
            <a:r>
              <a:rPr lang="en-GB" dirty="0" err="1"/>
              <a:t>Corfforedig</a:t>
            </a:r>
            <a:r>
              <a:rPr lang="en-GB" dirty="0"/>
              <a:t> </a:t>
            </a:r>
            <a:r>
              <a:rPr lang="en-GB" dirty="0" err="1"/>
              <a:t>Elusennol</a:t>
            </a:r>
            <a:endParaRPr lang="en-GB" dirty="0"/>
          </a:p>
          <a:p>
            <a:r>
              <a:rPr lang="en-GB" dirty="0"/>
              <a:t>18 </a:t>
            </a:r>
            <a:r>
              <a:rPr lang="en-GB" dirty="0" err="1"/>
              <a:t>oed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gyfer</a:t>
            </a:r>
            <a:r>
              <a:rPr lang="en-GB" dirty="0"/>
              <a:t> </a:t>
            </a:r>
            <a:r>
              <a:rPr lang="en-GB" dirty="0" err="1"/>
              <a:t>pob</a:t>
            </a:r>
            <a:r>
              <a:rPr lang="en-GB" dirty="0"/>
              <a:t> </a:t>
            </a:r>
            <a:r>
              <a:rPr lang="en-GB" dirty="0" err="1"/>
              <a:t>strwythur</a:t>
            </a:r>
            <a:r>
              <a:rPr lang="en-GB" dirty="0"/>
              <a:t> </a:t>
            </a:r>
            <a:r>
              <a:rPr lang="en-GB" dirty="0" err="1"/>
              <a:t>arall</a:t>
            </a:r>
            <a:endParaRPr lang="en-GB" dirty="0"/>
          </a:p>
          <a:p>
            <a:r>
              <a:rPr lang="en-GB" dirty="0" err="1"/>
              <a:t>Anghymwysterau</a:t>
            </a:r>
            <a:r>
              <a:rPr lang="en-GB" dirty="0"/>
              <a:t> </a:t>
            </a:r>
            <a:r>
              <a:rPr lang="en-GB" dirty="0" err="1"/>
              <a:t>Deddf</a:t>
            </a:r>
            <a:r>
              <a:rPr lang="en-GB" dirty="0"/>
              <a:t> </a:t>
            </a:r>
            <a:r>
              <a:rPr lang="en-GB" dirty="0" err="1"/>
              <a:t>Elusennau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2427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CA68D-FC94-4BD7-93F8-1A66B5EE1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DEDDF ELUSENNAU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74324-1A6F-4109-936B-43A647B20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ydych</a:t>
            </a:r>
            <a:r>
              <a:rPr lang="en-GB" dirty="0"/>
              <a:t> </a:t>
            </a:r>
            <a:r>
              <a:rPr lang="en-GB" dirty="0" err="1"/>
              <a:t>wedi'ch</a:t>
            </a:r>
            <a:r>
              <a:rPr lang="en-GB" dirty="0"/>
              <a:t> </a:t>
            </a:r>
            <a:r>
              <a:rPr lang="en-GB" dirty="0" err="1"/>
              <a:t>anghymhwyso</a:t>
            </a:r>
            <a:r>
              <a:rPr lang="en-GB" dirty="0"/>
              <a:t> </a:t>
            </a:r>
            <a:r>
              <a:rPr lang="en-GB" dirty="0" err="1"/>
              <a:t>rhag</a:t>
            </a:r>
            <a:r>
              <a:rPr lang="en-GB" dirty="0"/>
              <a:t> bod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gyfarwyddwr</a:t>
            </a:r>
            <a:r>
              <a:rPr lang="en-GB" dirty="0"/>
              <a:t> </a:t>
            </a:r>
            <a:r>
              <a:rPr lang="en-GB" dirty="0" err="1"/>
              <a:t>cwmni</a:t>
            </a:r>
            <a:r>
              <a:rPr lang="en-GB" dirty="0"/>
              <a:t> </a:t>
            </a:r>
          </a:p>
          <a:p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oes</a:t>
            </a:r>
            <a:r>
              <a:rPr lang="en-GB" dirty="0"/>
              <a:t> </a:t>
            </a:r>
            <a:r>
              <a:rPr lang="en-GB" dirty="0" err="1"/>
              <a:t>euogfarn</a:t>
            </a:r>
            <a:r>
              <a:rPr lang="en-GB" dirty="0"/>
              <a:t> </a:t>
            </a:r>
            <a:r>
              <a:rPr lang="en-GB" dirty="0" err="1"/>
              <a:t>heb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disbyddu</a:t>
            </a:r>
            <a:r>
              <a:rPr lang="en-GB" dirty="0"/>
              <a:t> </a:t>
            </a:r>
            <a:r>
              <a:rPr lang="en-GB" dirty="0" err="1"/>
              <a:t>gennych</a:t>
            </a:r>
            <a:r>
              <a:rPr lang="en-GB" dirty="0"/>
              <a:t> am </a:t>
            </a:r>
            <a:r>
              <a:rPr lang="en-GB" dirty="0" err="1"/>
              <a:t>drosedd</a:t>
            </a:r>
            <a:r>
              <a:rPr lang="en-GB" dirty="0"/>
              <a:t> </a:t>
            </a:r>
            <a:r>
              <a:rPr lang="en-GB" dirty="0" err="1"/>
              <a:t>sy'n</a:t>
            </a:r>
            <a:r>
              <a:rPr lang="en-GB" dirty="0"/>
              <a:t> </a:t>
            </a:r>
            <a:r>
              <a:rPr lang="en-GB" dirty="0" err="1"/>
              <a:t>cynnwys</a:t>
            </a:r>
            <a:r>
              <a:rPr lang="en-GB" dirty="0"/>
              <a:t> </a:t>
            </a:r>
            <a:r>
              <a:rPr lang="en-GB" dirty="0" err="1"/>
              <a:t>anonestrwydd</a:t>
            </a:r>
            <a:r>
              <a:rPr lang="en-GB" dirty="0"/>
              <a:t> neu </a:t>
            </a:r>
            <a:r>
              <a:rPr lang="en-GB" dirty="0" err="1"/>
              <a:t>ddichell</a:t>
            </a:r>
            <a:r>
              <a:rPr lang="en-GB" dirty="0"/>
              <a:t> (</a:t>
            </a:r>
            <a:r>
              <a:rPr lang="en-GB" dirty="0" err="1"/>
              <a:t>fel</a:t>
            </a:r>
            <a:r>
              <a:rPr lang="en-GB" dirty="0"/>
              <a:t> </a:t>
            </a:r>
            <a:r>
              <a:rPr lang="en-GB" dirty="0" err="1"/>
              <a:t>twyll</a:t>
            </a:r>
            <a:r>
              <a:rPr lang="en-GB" dirty="0"/>
              <a:t>) </a:t>
            </a:r>
          </a:p>
          <a:p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ydych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fethdalwr</a:t>
            </a:r>
            <a:r>
              <a:rPr lang="en-GB" dirty="0"/>
              <a:t> </a:t>
            </a:r>
            <a:r>
              <a:rPr lang="en-GB" dirty="0" err="1"/>
              <a:t>nas</a:t>
            </a:r>
            <a:r>
              <a:rPr lang="en-GB" dirty="0"/>
              <a:t> </a:t>
            </a:r>
            <a:r>
              <a:rPr lang="en-GB" dirty="0" err="1"/>
              <a:t>rhyddhawyd</a:t>
            </a:r>
            <a:r>
              <a:rPr lang="en-GB" dirty="0"/>
              <a:t> neu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oes</a:t>
            </a:r>
            <a:r>
              <a:rPr lang="en-GB" dirty="0"/>
              <a:t> </a:t>
            </a:r>
            <a:r>
              <a:rPr lang="en-GB" dirty="0" err="1"/>
              <a:t>cyfansoddiad</a:t>
            </a:r>
            <a:r>
              <a:rPr lang="en-GB" dirty="0"/>
              <a:t> neu </a:t>
            </a:r>
            <a:r>
              <a:rPr lang="en-GB" dirty="0" err="1"/>
              <a:t>drefniant</a:t>
            </a:r>
            <a:r>
              <a:rPr lang="en-GB" dirty="0"/>
              <a:t> </a:t>
            </a:r>
            <a:r>
              <a:rPr lang="en-GB" dirty="0" err="1"/>
              <a:t>cyfredol</a:t>
            </a:r>
            <a:r>
              <a:rPr lang="en-GB" dirty="0"/>
              <a:t> </a:t>
            </a:r>
            <a:r>
              <a:rPr lang="en-GB" dirty="0" err="1"/>
              <a:t>gennych</a:t>
            </a:r>
            <a:r>
              <a:rPr lang="en-GB" dirty="0"/>
              <a:t> chi </a:t>
            </a:r>
            <a:r>
              <a:rPr lang="en-GB" dirty="0" err="1"/>
              <a:t>gan</a:t>
            </a:r>
            <a:r>
              <a:rPr lang="en-GB" dirty="0"/>
              <a:t> </a:t>
            </a:r>
            <a:r>
              <a:rPr lang="en-GB" dirty="0" err="1"/>
              <a:t>gynnwys</a:t>
            </a:r>
            <a:r>
              <a:rPr lang="en-GB" dirty="0"/>
              <a:t> </a:t>
            </a:r>
            <a:r>
              <a:rPr lang="en-GB" dirty="0" err="1"/>
              <a:t>trefniant</a:t>
            </a:r>
            <a:r>
              <a:rPr lang="en-GB" dirty="0"/>
              <a:t> </a:t>
            </a:r>
            <a:r>
              <a:rPr lang="en-GB" dirty="0" err="1"/>
              <a:t>gwirfoddol</a:t>
            </a:r>
            <a:r>
              <a:rPr lang="en-GB" dirty="0"/>
              <a:t> </a:t>
            </a:r>
            <a:r>
              <a:rPr lang="en-GB" dirty="0" err="1"/>
              <a:t>unigol</a:t>
            </a:r>
            <a:r>
              <a:rPr lang="en-GB" dirty="0"/>
              <a:t> </a:t>
            </a:r>
            <a:r>
              <a:rPr lang="en-GB" dirty="0" err="1"/>
              <a:t>â'ch</a:t>
            </a:r>
            <a:r>
              <a:rPr lang="en-GB" dirty="0"/>
              <a:t> </a:t>
            </a:r>
            <a:r>
              <a:rPr lang="en-GB" dirty="0" err="1"/>
              <a:t>credydwyr</a:t>
            </a:r>
            <a:r>
              <a:rPr lang="en-GB" dirty="0"/>
              <a:t> </a:t>
            </a:r>
          </a:p>
          <a:p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ydych</a:t>
            </a:r>
            <a:r>
              <a:rPr lang="en-GB" dirty="0"/>
              <a:t> </a:t>
            </a:r>
            <a:r>
              <a:rPr lang="en-GB" dirty="0" err="1"/>
              <a:t>wedi</a:t>
            </a:r>
            <a:r>
              <a:rPr lang="en-GB" dirty="0"/>
              <a:t> </a:t>
            </a:r>
            <a:r>
              <a:rPr lang="en-GB" dirty="0" err="1"/>
              <a:t>cael</a:t>
            </a:r>
            <a:r>
              <a:rPr lang="en-GB" dirty="0"/>
              <a:t> </a:t>
            </a:r>
            <a:r>
              <a:rPr lang="en-GB" dirty="0" err="1"/>
              <a:t>eich</a:t>
            </a:r>
            <a:r>
              <a:rPr lang="en-GB" dirty="0"/>
              <a:t> </a:t>
            </a:r>
            <a:r>
              <a:rPr lang="en-GB" dirty="0" err="1"/>
              <a:t>diswyddo</a:t>
            </a:r>
            <a:r>
              <a:rPr lang="en-GB" dirty="0"/>
              <a:t> </a:t>
            </a:r>
            <a:r>
              <a:rPr lang="en-GB" dirty="0" err="1"/>
              <a:t>fel</a:t>
            </a:r>
            <a:r>
              <a:rPr lang="en-GB" dirty="0"/>
              <a:t> </a:t>
            </a:r>
            <a:r>
              <a:rPr lang="en-GB" dirty="0" err="1"/>
              <a:t>ymddiriedolwr</a:t>
            </a:r>
            <a:r>
              <a:rPr lang="en-GB" dirty="0"/>
              <a:t> </a:t>
            </a:r>
            <a:r>
              <a:rPr lang="en-GB" dirty="0" err="1"/>
              <a:t>unrhyw</a:t>
            </a:r>
            <a:r>
              <a:rPr lang="en-GB" dirty="0"/>
              <a:t> </a:t>
            </a:r>
            <a:r>
              <a:rPr lang="en-GB" dirty="0" err="1"/>
              <a:t>elusen</a:t>
            </a:r>
            <a:r>
              <a:rPr lang="en-GB" dirty="0"/>
              <a:t> </a:t>
            </a:r>
            <a:r>
              <a:rPr lang="en-GB" dirty="0" err="1"/>
              <a:t>gan</a:t>
            </a:r>
            <a:r>
              <a:rPr lang="en-GB" dirty="0"/>
              <a:t> y </a:t>
            </a:r>
            <a:r>
              <a:rPr lang="en-GB" dirty="0" err="1"/>
              <a:t>Comisiwn</a:t>
            </a:r>
            <a:r>
              <a:rPr lang="en-GB" dirty="0"/>
              <a:t> (</a:t>
            </a:r>
            <a:r>
              <a:rPr lang="en-GB" dirty="0" err="1"/>
              <a:t>neu'r</a:t>
            </a:r>
            <a:r>
              <a:rPr lang="en-GB" dirty="0"/>
              <a:t> </a:t>
            </a:r>
            <a:r>
              <a:rPr lang="en-GB" dirty="0" err="1"/>
              <a:t>llys</a:t>
            </a:r>
            <a:r>
              <a:rPr lang="en-GB" dirty="0"/>
              <a:t>) </a:t>
            </a:r>
            <a:r>
              <a:rPr lang="en-GB" dirty="0" err="1"/>
              <a:t>oherwydd</a:t>
            </a:r>
            <a:r>
              <a:rPr lang="en-GB" dirty="0"/>
              <a:t> </a:t>
            </a:r>
            <a:r>
              <a:rPr lang="en-GB" dirty="0" err="1"/>
              <a:t>camymddwyn</a:t>
            </a:r>
            <a:r>
              <a:rPr lang="en-GB" dirty="0"/>
              <a:t> neu </a:t>
            </a:r>
            <a:r>
              <a:rPr lang="en-GB" dirty="0" err="1"/>
              <a:t>gamreoli</a:t>
            </a:r>
            <a:r>
              <a:rPr lang="en-GB" dirty="0"/>
              <a:t> </a:t>
            </a:r>
          </a:p>
          <a:p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ydych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y </a:t>
            </a:r>
            <a:r>
              <a:rPr lang="en-GB" dirty="0" err="1"/>
              <a:t>gofrestr</a:t>
            </a:r>
            <a:r>
              <a:rPr lang="en-GB" dirty="0"/>
              <a:t> </a:t>
            </a:r>
            <a:r>
              <a:rPr lang="en-GB" dirty="0" err="1"/>
              <a:t>troseddwyr</a:t>
            </a:r>
            <a:r>
              <a:rPr lang="en-GB" dirty="0"/>
              <a:t> </a:t>
            </a:r>
            <a:r>
              <a:rPr lang="en-GB" dirty="0" err="1"/>
              <a:t>rhyw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7313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94B86-6440-4F68-82D0-5A12CD216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BUDD CYHOEDDUS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00C6E-EDCB-4842-9C6F-AE6C4802E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Mae </a:t>
            </a:r>
            <a:r>
              <a:rPr lang="en-GB" dirty="0" err="1"/>
              <a:t>gwario</a:t>
            </a:r>
            <a:r>
              <a:rPr lang="en-GB" dirty="0"/>
              <a:t> </a:t>
            </a:r>
            <a:r>
              <a:rPr lang="en-GB" dirty="0" err="1"/>
              <a:t>arian</a:t>
            </a:r>
            <a:r>
              <a:rPr lang="en-GB" dirty="0"/>
              <a:t> </a:t>
            </a:r>
            <a:r>
              <a:rPr lang="en-GB" dirty="0" err="1"/>
              <a:t>elusennau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y </a:t>
            </a:r>
            <a:r>
              <a:rPr lang="en-GB" dirty="0" err="1"/>
              <a:t>dibenion</a:t>
            </a:r>
            <a:r>
              <a:rPr lang="en-GB" dirty="0"/>
              <a:t> </a:t>
            </a:r>
            <a:r>
              <a:rPr lang="en-GB" dirty="0" err="1"/>
              <a:t>anghywir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fater</a:t>
            </a:r>
            <a:r>
              <a:rPr lang="en-GB" dirty="0"/>
              <a:t> </a:t>
            </a:r>
            <a:r>
              <a:rPr lang="en-GB" dirty="0" err="1"/>
              <a:t>difrifol</a:t>
            </a:r>
            <a:r>
              <a:rPr lang="en-GB" dirty="0"/>
              <a:t> </a:t>
            </a:r>
            <a:r>
              <a:rPr lang="en-GB" dirty="0" err="1"/>
              <a:t>iawn</a:t>
            </a:r>
            <a:r>
              <a:rPr lang="en-GB" dirty="0"/>
              <a:t>; </a:t>
            </a:r>
            <a:r>
              <a:rPr lang="en-GB" dirty="0" err="1"/>
              <a:t>mewn</a:t>
            </a:r>
            <a:r>
              <a:rPr lang="en-GB" dirty="0"/>
              <a:t> </a:t>
            </a:r>
            <a:r>
              <a:rPr lang="en-GB" dirty="0" err="1"/>
              <a:t>rhai</a:t>
            </a:r>
            <a:r>
              <a:rPr lang="en-GB" dirty="0"/>
              <a:t> </a:t>
            </a:r>
            <a:r>
              <a:rPr lang="en-GB" dirty="0" err="1"/>
              <a:t>achosion</a:t>
            </a:r>
            <a:r>
              <a:rPr lang="en-GB" dirty="0"/>
              <a:t> </a:t>
            </a:r>
            <a:r>
              <a:rPr lang="en-GB" dirty="0" err="1"/>
              <a:t>efallai</a:t>
            </a:r>
            <a:r>
              <a:rPr lang="en-GB" dirty="0"/>
              <a:t> y </a:t>
            </a:r>
            <a:r>
              <a:rPr lang="en-GB" dirty="0" err="1"/>
              <a:t>bydd</a:t>
            </a:r>
            <a:r>
              <a:rPr lang="en-GB" dirty="0"/>
              <a:t> </a:t>
            </a:r>
            <a:r>
              <a:rPr lang="en-GB" dirty="0" err="1"/>
              <a:t>rhaid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ymddiriedolwyr</a:t>
            </a:r>
            <a:r>
              <a:rPr lang="en-GB" dirty="0"/>
              <a:t> ad-</a:t>
            </a:r>
            <a:r>
              <a:rPr lang="en-GB" dirty="0" err="1"/>
              <a:t>dalu'r</a:t>
            </a:r>
            <a:r>
              <a:rPr lang="en-GB" dirty="0"/>
              <a:t> </a:t>
            </a:r>
            <a:r>
              <a:rPr lang="en-GB" dirty="0" err="1"/>
              <a:t>elusen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bersonol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Hanfodol</a:t>
            </a:r>
            <a:r>
              <a:rPr lang="en-GB" dirty="0"/>
              <a:t> </a:t>
            </a:r>
            <a:r>
              <a:rPr lang="en-GB" dirty="0" err="1"/>
              <a:t>fod</a:t>
            </a:r>
            <a:r>
              <a:rPr lang="en-GB" dirty="0"/>
              <a:t> </a:t>
            </a:r>
            <a:r>
              <a:rPr lang="en-GB" dirty="0" err="1"/>
              <a:t>pob</a:t>
            </a:r>
            <a:r>
              <a:rPr lang="en-GB" dirty="0"/>
              <a:t> </a:t>
            </a:r>
            <a:r>
              <a:rPr lang="en-GB" dirty="0" err="1"/>
              <a:t>aelod</a:t>
            </a:r>
            <a:r>
              <a:rPr lang="en-GB" dirty="0"/>
              <a:t> </a:t>
            </a:r>
            <a:r>
              <a:rPr lang="en-GB" dirty="0" err="1"/>
              <a:t>o’r</a:t>
            </a:r>
            <a:r>
              <a:rPr lang="en-GB" dirty="0"/>
              <a:t> </a:t>
            </a:r>
            <a:r>
              <a:rPr lang="en-GB" dirty="0" err="1"/>
              <a:t>bwrdd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gyfarwydd</a:t>
            </a:r>
            <a:r>
              <a:rPr lang="en-GB" dirty="0"/>
              <a:t> </a:t>
            </a:r>
            <a:r>
              <a:rPr lang="en-GB" dirty="0">
                <a:cs typeface="Arial" panose="020B0604020202020204" pitchFamily="34" charset="0"/>
              </a:rPr>
              <a:t>â </a:t>
            </a:r>
            <a:r>
              <a:rPr lang="en-GB" dirty="0" err="1">
                <a:cs typeface="Arial" panose="020B0604020202020204" pitchFamily="34" charset="0"/>
              </a:rPr>
              <a:t>dogfen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lywodraethol</a:t>
            </a:r>
            <a:r>
              <a:rPr lang="en-GB" dirty="0">
                <a:cs typeface="Arial" panose="020B0604020202020204" pitchFamily="34" charset="0"/>
              </a:rPr>
              <a:t> y </a:t>
            </a:r>
            <a:r>
              <a:rPr lang="en-GB" dirty="0" err="1">
                <a:cs typeface="Arial" panose="020B0604020202020204" pitchFamily="34" charset="0"/>
              </a:rPr>
              <a:t>sefydliad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5829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95CDF-9D02-4B17-865E-8FDD04CCF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FAFF5-08B1-4E00-B023-C750D4B59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/>
              <a:t>beth</a:t>
            </a:r>
            <a:r>
              <a:rPr lang="en-GB" dirty="0"/>
              <a:t> </a:t>
            </a:r>
            <a:r>
              <a:rPr lang="en-GB" dirty="0" err="1"/>
              <a:t>mae'r</a:t>
            </a:r>
            <a:r>
              <a:rPr lang="en-GB" dirty="0"/>
              <a:t> </a:t>
            </a:r>
            <a:r>
              <a:rPr lang="en-GB" dirty="0" err="1"/>
              <a:t>elusen</a:t>
            </a:r>
            <a:r>
              <a:rPr lang="en-GB" dirty="0"/>
              <a:t> </a:t>
            </a:r>
            <a:r>
              <a:rPr lang="en-GB" dirty="0" err="1"/>
              <a:t>wedi'i</a:t>
            </a:r>
            <a:r>
              <a:rPr lang="en-GB" dirty="0"/>
              <a:t> </a:t>
            </a:r>
            <a:r>
              <a:rPr lang="en-GB" dirty="0" err="1"/>
              <a:t>sefydlu</a:t>
            </a:r>
            <a:r>
              <a:rPr lang="en-GB" dirty="0"/>
              <a:t> </a:t>
            </a:r>
            <a:r>
              <a:rPr lang="en-GB" dirty="0" err="1"/>
              <a:t>i'w</a:t>
            </a:r>
            <a:r>
              <a:rPr lang="en-GB" dirty="0"/>
              <a:t> </a:t>
            </a:r>
            <a:r>
              <a:rPr lang="en-GB" dirty="0" err="1"/>
              <a:t>gyflawni</a:t>
            </a:r>
            <a:r>
              <a:rPr lang="en-GB" dirty="0"/>
              <a:t> (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dibenion</a:t>
            </a:r>
            <a:r>
              <a:rPr lang="en-GB" dirty="0"/>
              <a:t>)</a:t>
            </a:r>
          </a:p>
          <a:p>
            <a:r>
              <a:rPr lang="en-GB" dirty="0" err="1"/>
              <a:t>pwy</a:t>
            </a:r>
            <a:r>
              <a:rPr lang="en-GB" dirty="0"/>
              <a:t> </a:t>
            </a:r>
            <a:r>
              <a:rPr lang="en-GB" dirty="0" err="1"/>
              <a:t>mae'r</a:t>
            </a:r>
            <a:r>
              <a:rPr lang="en-GB" dirty="0"/>
              <a:t> </a:t>
            </a:r>
            <a:r>
              <a:rPr lang="en-GB" dirty="0" err="1"/>
              <a:t>elusen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bodoli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roi</a:t>
            </a:r>
            <a:r>
              <a:rPr lang="en-GB" dirty="0"/>
              <a:t> </a:t>
            </a:r>
            <a:r>
              <a:rPr lang="en-GB" dirty="0" err="1"/>
              <a:t>budd</a:t>
            </a:r>
            <a:r>
              <a:rPr lang="en-GB" dirty="0"/>
              <a:t> </a:t>
            </a:r>
            <a:r>
              <a:rPr lang="en-GB" dirty="0" err="1"/>
              <a:t>iddynt</a:t>
            </a:r>
            <a:r>
              <a:rPr lang="en-GB" dirty="0"/>
              <a:t> (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buddiolwyr</a:t>
            </a:r>
            <a:r>
              <a:rPr lang="en-GB" dirty="0"/>
              <a:t>) </a:t>
            </a:r>
          </a:p>
          <a:p>
            <a:r>
              <a:rPr lang="en-GB" dirty="0" err="1"/>
              <a:t>sut</a:t>
            </a:r>
            <a:r>
              <a:rPr lang="en-GB" dirty="0"/>
              <a:t> y </a:t>
            </a:r>
            <a:r>
              <a:rPr lang="en-GB" dirty="0" err="1"/>
              <a:t>byddant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cael</a:t>
            </a:r>
            <a:r>
              <a:rPr lang="en-GB" dirty="0"/>
              <a:t> </a:t>
            </a:r>
            <a:r>
              <a:rPr lang="en-GB" dirty="0" err="1"/>
              <a:t>budd</a:t>
            </a:r>
            <a:r>
              <a:rPr lang="en-GB" dirty="0"/>
              <a:t> (</a:t>
            </a:r>
            <a:r>
              <a:rPr lang="en-GB" dirty="0" err="1"/>
              <a:t>beth</a:t>
            </a:r>
            <a:r>
              <a:rPr lang="en-GB" dirty="0"/>
              <a:t> </a:t>
            </a:r>
            <a:r>
              <a:rPr lang="en-GB" dirty="0" err="1"/>
              <a:t>fydd</a:t>
            </a:r>
            <a:r>
              <a:rPr lang="en-GB" dirty="0"/>
              <a:t> </a:t>
            </a:r>
            <a:r>
              <a:rPr lang="en-GB" dirty="0" err="1"/>
              <a:t>yr</a:t>
            </a:r>
            <a:r>
              <a:rPr lang="en-GB" dirty="0"/>
              <a:t> </a:t>
            </a:r>
            <a:r>
              <a:rPr lang="en-GB" dirty="0" err="1"/>
              <a:t>elusen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wneud</a:t>
            </a:r>
            <a:r>
              <a:rPr lang="en-GB" dirty="0"/>
              <a:t> </a:t>
            </a:r>
            <a:r>
              <a:rPr lang="en-GB" dirty="0" err="1"/>
              <a:t>iddyn</a:t>
            </a:r>
            <a:r>
              <a:rPr lang="en-GB" dirty="0"/>
              <a:t> </a:t>
            </a:r>
            <a:r>
              <a:rPr lang="en-GB" dirty="0" err="1"/>
              <a:t>nhw</a:t>
            </a:r>
            <a:r>
              <a:rPr lang="en-GB" dirty="0"/>
              <a:t> neu </a:t>
            </a:r>
            <a:r>
              <a:rPr lang="en-GB" dirty="0" err="1"/>
              <a:t>gyda</a:t>
            </a:r>
            <a:r>
              <a:rPr lang="en-GB" dirty="0"/>
              <a:t> </a:t>
            </a:r>
            <a:r>
              <a:rPr lang="en-GB" dirty="0" err="1"/>
              <a:t>nhw</a:t>
            </a:r>
            <a:r>
              <a:rPr lang="en-GB" dirty="0"/>
              <a:t>) </a:t>
            </a:r>
          </a:p>
          <a:p>
            <a:r>
              <a:rPr lang="en-GB" dirty="0" err="1"/>
              <a:t>unrhyw</a:t>
            </a:r>
            <a:r>
              <a:rPr lang="en-GB" dirty="0"/>
              <a:t> </a:t>
            </a:r>
            <a:r>
              <a:rPr lang="en-GB" dirty="0" err="1"/>
              <a:t>drefn</a:t>
            </a:r>
            <a:r>
              <a:rPr lang="en-GB" dirty="0"/>
              <a:t> </a:t>
            </a:r>
            <a:r>
              <a:rPr lang="en-GB" dirty="0" err="1"/>
              <a:t>blaenoriaeth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gyfer</a:t>
            </a:r>
            <a:r>
              <a:rPr lang="en-GB" dirty="0"/>
              <a:t> y </a:t>
            </a:r>
            <a:r>
              <a:rPr lang="en-GB" dirty="0" err="1"/>
              <a:t>gwasanaethau</a:t>
            </a:r>
            <a:r>
              <a:rPr lang="en-GB" dirty="0"/>
              <a:t> </a:t>
            </a:r>
            <a:r>
              <a:rPr lang="en-GB" dirty="0" err="1"/>
              <a:t>a'r</a:t>
            </a:r>
            <a:r>
              <a:rPr lang="en-GB" dirty="0"/>
              <a:t> </a:t>
            </a:r>
            <a:r>
              <a:rPr lang="en-GB" dirty="0" err="1"/>
              <a:t>buddion</a:t>
            </a:r>
            <a:r>
              <a:rPr lang="en-GB" dirty="0"/>
              <a:t> y </a:t>
            </a:r>
            <a:r>
              <a:rPr lang="en-GB" dirty="0" err="1"/>
              <a:t>mae'r</a:t>
            </a:r>
            <a:r>
              <a:rPr lang="en-GB" dirty="0"/>
              <a:t> </a:t>
            </a:r>
            <a:r>
              <a:rPr lang="en-GB" dirty="0" err="1"/>
              <a:t>elusen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darparu</a:t>
            </a:r>
            <a:r>
              <a:rPr lang="en-GB" dirty="0"/>
              <a:t> </a:t>
            </a:r>
          </a:p>
          <a:p>
            <a:r>
              <a:rPr lang="en-GB" dirty="0" err="1"/>
              <a:t>unrhyw</a:t>
            </a:r>
            <a:r>
              <a:rPr lang="en-GB" dirty="0"/>
              <a:t> </a:t>
            </a:r>
            <a:r>
              <a:rPr lang="en-GB" dirty="0" err="1"/>
              <a:t>gyfyngiadau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yr</a:t>
            </a:r>
            <a:r>
              <a:rPr lang="en-GB" dirty="0"/>
              <a:t> </a:t>
            </a:r>
            <a:r>
              <a:rPr lang="en-GB" dirty="0" err="1"/>
              <a:t>hyn</a:t>
            </a:r>
            <a:r>
              <a:rPr lang="en-GB" dirty="0"/>
              <a:t> y gall </a:t>
            </a:r>
            <a:r>
              <a:rPr lang="en-GB" dirty="0" err="1"/>
              <a:t>yr</a:t>
            </a:r>
            <a:r>
              <a:rPr lang="en-GB" dirty="0"/>
              <a:t> </a:t>
            </a:r>
            <a:r>
              <a:rPr lang="en-GB" dirty="0" err="1"/>
              <a:t>elusen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wneud</a:t>
            </a:r>
            <a:r>
              <a:rPr lang="en-GB" dirty="0"/>
              <a:t> neu </a:t>
            </a:r>
            <a:r>
              <a:rPr lang="en-GB" dirty="0" err="1"/>
              <a:t>pwy</a:t>
            </a:r>
            <a:r>
              <a:rPr lang="en-GB" dirty="0"/>
              <a:t> y gall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helpu</a:t>
            </a:r>
            <a:r>
              <a:rPr lang="en-GB" dirty="0"/>
              <a:t> (</a:t>
            </a:r>
            <a:r>
              <a:rPr lang="en-GB" dirty="0" err="1"/>
              <a:t>daearyddol</a:t>
            </a:r>
            <a:r>
              <a:rPr lang="en-GB" dirty="0"/>
              <a:t> neu </a:t>
            </a:r>
            <a:r>
              <a:rPr lang="en-GB" dirty="0" err="1"/>
              <a:t>ffiniau</a:t>
            </a:r>
            <a:r>
              <a:rPr lang="en-GB" dirty="0"/>
              <a:t> </a:t>
            </a:r>
            <a:r>
              <a:rPr lang="en-GB" dirty="0" err="1"/>
              <a:t>eraill</a:t>
            </a:r>
            <a:r>
              <a:rPr lang="en-GB" dirty="0"/>
              <a:t>; neu </a:t>
            </a:r>
            <a:r>
              <a:rPr lang="en-GB" dirty="0" err="1"/>
              <a:t>feini</a:t>
            </a:r>
            <a:r>
              <a:rPr lang="en-GB" dirty="0"/>
              <a:t> </a:t>
            </a:r>
            <a:r>
              <a:rPr lang="en-GB" dirty="0" err="1"/>
              <a:t>prawf</a:t>
            </a:r>
            <a:r>
              <a:rPr lang="en-GB" dirty="0"/>
              <a:t> </a:t>
            </a:r>
            <a:r>
              <a:rPr lang="en-GB" dirty="0" err="1"/>
              <a:t>penodol</a:t>
            </a:r>
            <a:r>
              <a:rPr lang="en-GB" dirty="0"/>
              <a:t> y </a:t>
            </a:r>
            <a:r>
              <a:rPr lang="en-GB" dirty="0" err="1"/>
              <a:t>mae'n</a:t>
            </a:r>
            <a:r>
              <a:rPr lang="en-GB" dirty="0"/>
              <a:t> </a:t>
            </a:r>
            <a:r>
              <a:rPr lang="en-GB" dirty="0" err="1"/>
              <a:t>rhaid</a:t>
            </a:r>
            <a:r>
              <a:rPr lang="en-GB" dirty="0"/>
              <a:t> </a:t>
            </a:r>
            <a:r>
              <a:rPr lang="en-GB" dirty="0" err="1"/>
              <a:t>i'r</a:t>
            </a:r>
            <a:r>
              <a:rPr lang="en-GB" dirty="0"/>
              <a:t> </a:t>
            </a:r>
            <a:r>
              <a:rPr lang="en-GB" dirty="0" err="1"/>
              <a:t>buddiolwyr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bodloni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53837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6C339-9407-47DE-8DF0-662769087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 </a:t>
            </a:r>
            <a:r>
              <a:rPr lang="en-GB" dirty="0" err="1"/>
              <a:t>DDOGFEn</a:t>
            </a:r>
            <a:r>
              <a:rPr lang="en-GB" dirty="0"/>
              <a:t> </a:t>
            </a:r>
            <a:r>
              <a:rPr lang="en-GB" dirty="0" err="1"/>
              <a:t>lywodraethol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AFFB1-8B52-4D18-8B0B-C15FD08B8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/>
              <a:t>beth</a:t>
            </a:r>
            <a:r>
              <a:rPr lang="en-GB" dirty="0"/>
              <a:t> </a:t>
            </a:r>
            <a:r>
              <a:rPr lang="en-GB" dirty="0" err="1"/>
              <a:t>mae'r</a:t>
            </a:r>
            <a:r>
              <a:rPr lang="en-GB" dirty="0"/>
              <a:t> </a:t>
            </a:r>
            <a:r>
              <a:rPr lang="en-GB" dirty="0" err="1"/>
              <a:t>elusen</a:t>
            </a:r>
            <a:r>
              <a:rPr lang="en-GB" dirty="0"/>
              <a:t>/</a:t>
            </a:r>
            <a:r>
              <a:rPr lang="en-GB" dirty="0" err="1"/>
              <a:t>sefydliad</a:t>
            </a:r>
            <a:r>
              <a:rPr lang="en-GB" dirty="0"/>
              <a:t> 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bodoli</a:t>
            </a:r>
            <a:r>
              <a:rPr lang="en-GB" dirty="0"/>
              <a:t> </a:t>
            </a:r>
            <a:r>
              <a:rPr lang="en-GB" dirty="0" err="1"/>
              <a:t>i'w</a:t>
            </a:r>
            <a:r>
              <a:rPr lang="en-GB" dirty="0"/>
              <a:t> </a:t>
            </a:r>
            <a:r>
              <a:rPr lang="en-GB" dirty="0" err="1"/>
              <a:t>wneud</a:t>
            </a:r>
            <a:r>
              <a:rPr lang="en-GB" dirty="0"/>
              <a:t> </a:t>
            </a:r>
          </a:p>
          <a:p>
            <a:r>
              <a:rPr lang="en-GB" dirty="0"/>
              <a:t>pa </a:t>
            </a:r>
            <a:r>
              <a:rPr lang="en-GB" dirty="0" err="1"/>
              <a:t>bwerau</a:t>
            </a:r>
            <a:r>
              <a:rPr lang="en-GB" dirty="0"/>
              <a:t> </a:t>
            </a:r>
            <a:r>
              <a:rPr lang="en-GB" dirty="0" err="1"/>
              <a:t>sydd</a:t>
            </a:r>
            <a:r>
              <a:rPr lang="en-GB" dirty="0"/>
              <a:t> </a:t>
            </a:r>
            <a:r>
              <a:rPr lang="en-GB" dirty="0" err="1"/>
              <a:t>ganddi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hyrwyddo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hamcanion</a:t>
            </a:r>
            <a:r>
              <a:rPr lang="en-GB" dirty="0"/>
              <a:t> </a:t>
            </a:r>
          </a:p>
          <a:p>
            <a:r>
              <a:rPr lang="en-GB" dirty="0" err="1"/>
              <a:t>pwy</a:t>
            </a:r>
            <a:r>
              <a:rPr lang="en-GB" dirty="0"/>
              <a:t> </a:t>
            </a:r>
            <a:r>
              <a:rPr lang="en-GB" dirty="0" err="1"/>
              <a:t>yw'r</a:t>
            </a:r>
            <a:r>
              <a:rPr lang="en-GB" dirty="0"/>
              <a:t> </a:t>
            </a:r>
            <a:r>
              <a:rPr lang="en-GB" dirty="0" err="1"/>
              <a:t>ymddiriedolwyr</a:t>
            </a:r>
            <a:endParaRPr lang="en-GB" dirty="0"/>
          </a:p>
          <a:p>
            <a:r>
              <a:rPr lang="en-GB" dirty="0"/>
              <a:t>faint o </a:t>
            </a:r>
            <a:r>
              <a:rPr lang="en-GB" dirty="0" err="1"/>
              <a:t>ymddiriedolwyr</a:t>
            </a:r>
            <a:r>
              <a:rPr lang="en-GB" dirty="0"/>
              <a:t> y </a:t>
            </a:r>
            <a:r>
              <a:rPr lang="en-GB" dirty="0" err="1"/>
              <a:t>dylai</a:t>
            </a:r>
            <a:r>
              <a:rPr lang="en-GB" dirty="0"/>
              <a:t> </a:t>
            </a:r>
            <a:r>
              <a:rPr lang="en-GB" dirty="0" err="1"/>
              <a:t>fod</a:t>
            </a:r>
            <a:r>
              <a:rPr lang="en-GB" dirty="0"/>
              <a:t> a </a:t>
            </a:r>
            <a:r>
              <a:rPr lang="en-GB" dirty="0" err="1"/>
              <a:t>sut</a:t>
            </a:r>
            <a:r>
              <a:rPr lang="en-GB" dirty="0"/>
              <a:t> y </a:t>
            </a:r>
            <a:r>
              <a:rPr lang="en-GB" dirty="0" err="1"/>
              <a:t>cânt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penodi</a:t>
            </a:r>
            <a:r>
              <a:rPr lang="en-GB" dirty="0"/>
              <a:t> </a:t>
            </a:r>
            <a:r>
              <a:rPr lang="en-GB" dirty="0" err="1"/>
              <a:t>a'u</a:t>
            </a:r>
            <a:r>
              <a:rPr lang="en-GB" dirty="0"/>
              <a:t> </a:t>
            </a:r>
            <a:r>
              <a:rPr lang="en-GB" dirty="0" err="1"/>
              <a:t>diswyddo</a:t>
            </a:r>
            <a:r>
              <a:rPr lang="en-GB" dirty="0"/>
              <a:t> </a:t>
            </a:r>
          </a:p>
          <a:p>
            <a:r>
              <a:rPr lang="en-GB" dirty="0"/>
              <a:t>a </a:t>
            </a:r>
            <a:r>
              <a:rPr lang="en-GB" dirty="0" err="1"/>
              <a:t>oes</a:t>
            </a:r>
            <a:r>
              <a:rPr lang="en-GB" dirty="0"/>
              <a:t> </a:t>
            </a:r>
            <a:r>
              <a:rPr lang="en-GB" dirty="0" err="1"/>
              <a:t>aelodau</a:t>
            </a:r>
            <a:r>
              <a:rPr lang="en-GB" dirty="0"/>
              <a:t> </a:t>
            </a:r>
            <a:r>
              <a:rPr lang="en-GB" dirty="0" err="1"/>
              <a:t>gan</a:t>
            </a:r>
            <a:r>
              <a:rPr lang="en-GB" dirty="0"/>
              <a:t> </a:t>
            </a:r>
            <a:r>
              <a:rPr lang="en-GB" dirty="0" err="1"/>
              <a:t>yr</a:t>
            </a:r>
            <a:r>
              <a:rPr lang="en-GB" dirty="0"/>
              <a:t> </a:t>
            </a:r>
            <a:r>
              <a:rPr lang="en-GB" dirty="0" err="1"/>
              <a:t>elusen</a:t>
            </a:r>
            <a:r>
              <a:rPr lang="en-GB" dirty="0"/>
              <a:t> ac,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oes</a:t>
            </a:r>
            <a:r>
              <a:rPr lang="en-GB" dirty="0"/>
              <a:t>, </a:t>
            </a:r>
            <a:r>
              <a:rPr lang="en-GB" dirty="0" err="1"/>
              <a:t>pwy</a:t>
            </a:r>
            <a:r>
              <a:rPr lang="en-GB" dirty="0"/>
              <a:t> all </a:t>
            </a:r>
            <a:r>
              <a:rPr lang="en-GB" dirty="0" err="1"/>
              <a:t>fod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aelod</a:t>
            </a:r>
            <a:r>
              <a:rPr lang="en-GB" dirty="0"/>
              <a:t> </a:t>
            </a:r>
            <a:r>
              <a:rPr lang="en-GB" dirty="0" err="1"/>
              <a:t>rheolau</a:t>
            </a:r>
            <a:r>
              <a:rPr lang="en-GB" dirty="0"/>
              <a:t> am </a:t>
            </a:r>
            <a:r>
              <a:rPr lang="en-GB" dirty="0" err="1"/>
              <a:t>gyfarfodydd</a:t>
            </a:r>
            <a:r>
              <a:rPr lang="en-GB" dirty="0"/>
              <a:t> </a:t>
            </a:r>
            <a:r>
              <a:rPr lang="en-GB" dirty="0" err="1"/>
              <a:t>ymddiriedolwyr</a:t>
            </a:r>
            <a:r>
              <a:rPr lang="en-GB" dirty="0"/>
              <a:t> (ac </a:t>
            </a:r>
            <a:r>
              <a:rPr lang="en-GB" dirty="0" err="1"/>
              <a:t>aelodau</a:t>
            </a:r>
            <a:r>
              <a:rPr lang="en-GB" dirty="0"/>
              <a:t>)</a:t>
            </a:r>
          </a:p>
          <a:p>
            <a:r>
              <a:rPr lang="en-GB" dirty="0" err="1"/>
              <a:t>sut</a:t>
            </a:r>
            <a:r>
              <a:rPr lang="en-GB" dirty="0"/>
              <a:t> y </a:t>
            </a:r>
            <a:r>
              <a:rPr lang="en-GB" dirty="0" err="1"/>
              <a:t>cânt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trefnu</a:t>
            </a:r>
            <a:r>
              <a:rPr lang="en-GB" dirty="0"/>
              <a:t> </a:t>
            </a:r>
            <a:r>
              <a:rPr lang="en-GB" dirty="0" err="1"/>
              <a:t>a'u</a:t>
            </a:r>
            <a:r>
              <a:rPr lang="en-GB" dirty="0"/>
              <a:t> </a:t>
            </a:r>
            <a:r>
              <a:rPr lang="en-GB" dirty="0" err="1"/>
              <a:t>cynnal</a:t>
            </a:r>
            <a:endParaRPr lang="en-GB" dirty="0"/>
          </a:p>
          <a:p>
            <a:r>
              <a:rPr lang="en-GB" dirty="0" err="1"/>
              <a:t>sut</a:t>
            </a:r>
            <a:r>
              <a:rPr lang="en-GB" dirty="0"/>
              <a:t> </a:t>
            </a:r>
            <a:r>
              <a:rPr lang="en-GB" dirty="0" err="1"/>
              <a:t>mae</a:t>
            </a:r>
            <a:r>
              <a:rPr lang="en-GB" dirty="0"/>
              <a:t> </a:t>
            </a:r>
            <a:r>
              <a:rPr lang="en-GB" dirty="0" err="1"/>
              <a:t>penderfyniadau'n</a:t>
            </a:r>
            <a:r>
              <a:rPr lang="en-GB" dirty="0"/>
              <a:t> </a:t>
            </a:r>
            <a:r>
              <a:rPr lang="en-GB" dirty="0" err="1"/>
              <a:t>cael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gwneud</a:t>
            </a:r>
            <a:r>
              <a:rPr lang="en-GB" dirty="0"/>
              <a:t> </a:t>
            </a:r>
            <a:r>
              <a:rPr lang="en-GB" dirty="0" err="1"/>
              <a:t>a'u</a:t>
            </a:r>
            <a:r>
              <a:rPr lang="en-GB" dirty="0"/>
              <a:t> </a:t>
            </a:r>
            <a:r>
              <a:rPr lang="en-GB" dirty="0" err="1"/>
              <a:t>cofnodi</a:t>
            </a:r>
            <a:r>
              <a:rPr lang="en-GB" dirty="0"/>
              <a:t>, ac </a:t>
            </a:r>
            <a:r>
              <a:rPr lang="en-GB" dirty="0" err="1"/>
              <a:t>ati</a:t>
            </a:r>
            <a:r>
              <a:rPr lang="en-GB" dirty="0"/>
              <a:t> </a:t>
            </a:r>
          </a:p>
          <a:p>
            <a:r>
              <a:rPr lang="en-GB" b="1" dirty="0" err="1"/>
              <a:t>sut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newid</a:t>
            </a:r>
            <a:r>
              <a:rPr lang="en-GB" b="1" dirty="0"/>
              <a:t> y </a:t>
            </a:r>
            <a:r>
              <a:rPr lang="en-GB" b="1" dirty="0" err="1"/>
              <a:t>ddogfen</a:t>
            </a:r>
            <a:r>
              <a:rPr lang="en-GB" b="1" dirty="0"/>
              <a:t> </a:t>
            </a:r>
            <a:r>
              <a:rPr lang="en-GB" b="1" dirty="0" err="1"/>
              <a:t>lywodraethol</a:t>
            </a:r>
            <a:r>
              <a:rPr lang="en-GB" b="1" dirty="0"/>
              <a:t> </a:t>
            </a:r>
          </a:p>
          <a:p>
            <a:r>
              <a:rPr lang="en-GB" b="1" dirty="0" err="1"/>
              <a:t>sut</a:t>
            </a:r>
            <a:r>
              <a:rPr lang="en-GB" b="1" dirty="0"/>
              <a:t> </a:t>
            </a:r>
            <a:r>
              <a:rPr lang="en-GB" b="1" dirty="0" err="1"/>
              <a:t>ddod</a:t>
            </a:r>
            <a:r>
              <a:rPr lang="en-GB" b="1" dirty="0"/>
              <a:t> </a:t>
            </a:r>
            <a:r>
              <a:rPr lang="en-GB" b="1" dirty="0" err="1"/>
              <a:t>â'r</a:t>
            </a:r>
            <a:r>
              <a:rPr lang="en-GB" b="1" dirty="0"/>
              <a:t> </a:t>
            </a:r>
            <a:r>
              <a:rPr lang="en-GB" b="1" dirty="0" err="1"/>
              <a:t>elusen</a:t>
            </a:r>
            <a:r>
              <a:rPr lang="en-GB" b="1" dirty="0"/>
              <a:t>/</a:t>
            </a:r>
            <a:r>
              <a:rPr lang="en-GB" b="1" dirty="0" err="1"/>
              <a:t>sefydliad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ben </a:t>
            </a:r>
          </a:p>
        </p:txBody>
      </p:sp>
    </p:spTree>
    <p:extLst>
      <p:ext uri="{BB962C8B-B14F-4D97-AF65-F5344CB8AC3E}">
        <p14:creationId xmlns:p14="http://schemas.microsoft.com/office/powerpoint/2010/main" val="2193613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76C12-79A7-40EE-8584-F5A1B03B0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 </a:t>
            </a:r>
            <a:r>
              <a:rPr lang="en-GB" dirty="0" err="1"/>
              <a:t>gyfraith</a:t>
            </a:r>
            <a:r>
              <a:rPr lang="en-GB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9737D-2F78-4DE4-ADD0-D802E41AA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err="1"/>
              <a:t>Diogelu</a:t>
            </a:r>
            <a:r>
              <a:rPr lang="en-GB" dirty="0"/>
              <a:t> Data</a:t>
            </a:r>
          </a:p>
          <a:p>
            <a:r>
              <a:rPr lang="en-GB" dirty="0"/>
              <a:t>Iechyd a </a:t>
            </a:r>
            <a:r>
              <a:rPr lang="en-GB" dirty="0" err="1"/>
              <a:t>Diogelwch</a:t>
            </a:r>
            <a:endParaRPr lang="en-GB" dirty="0"/>
          </a:p>
          <a:p>
            <a:r>
              <a:rPr lang="en-GB" dirty="0" err="1"/>
              <a:t>Cydraddoldeb</a:t>
            </a:r>
            <a:r>
              <a:rPr lang="en-GB" dirty="0"/>
              <a:t> ac </a:t>
            </a:r>
            <a:r>
              <a:rPr lang="en-GB" dirty="0" err="1"/>
              <a:t>Amrywioldeb</a:t>
            </a:r>
            <a:endParaRPr lang="en-GB" dirty="0"/>
          </a:p>
          <a:p>
            <a:r>
              <a:rPr lang="en-GB" dirty="0" err="1"/>
              <a:t>Cyflogaeth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8341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D714C-34F8-4CAA-B483-2170D8905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LLES GORAU EICH SEFYDLIAD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298B5-9294-46B9-9177-D088970AE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/>
              <a:t>Beth </a:t>
            </a:r>
            <a:r>
              <a:rPr lang="en-GB" b="1" dirty="0" err="1"/>
              <a:t>fydd</a:t>
            </a:r>
            <a:r>
              <a:rPr lang="en-GB" b="1" dirty="0"/>
              <a:t> </a:t>
            </a:r>
            <a:r>
              <a:rPr lang="en-GB" b="1" dirty="0" err="1"/>
              <a:t>yn</a:t>
            </a:r>
            <a:r>
              <a:rPr lang="en-GB" b="1" dirty="0"/>
              <a:t> </a:t>
            </a:r>
            <a:r>
              <a:rPr lang="en-GB" b="1" dirty="0" err="1"/>
              <a:t>cynnig</a:t>
            </a:r>
            <a:r>
              <a:rPr lang="en-GB" b="1" dirty="0"/>
              <a:t> </a:t>
            </a:r>
            <a:r>
              <a:rPr lang="en-GB" b="1" dirty="0" err="1"/>
              <a:t>modd</a:t>
            </a:r>
            <a:r>
              <a:rPr lang="en-GB" b="1" dirty="0"/>
              <a:t> </a:t>
            </a:r>
            <a:r>
              <a:rPr lang="en-GB" b="1" dirty="0" err="1"/>
              <a:t>i’r</a:t>
            </a:r>
            <a:r>
              <a:rPr lang="en-GB" b="1" dirty="0"/>
              <a:t> </a:t>
            </a:r>
            <a:r>
              <a:rPr lang="en-GB" b="1" dirty="0" err="1"/>
              <a:t>sefydliad</a:t>
            </a:r>
            <a:r>
              <a:rPr lang="en-GB" b="1" dirty="0"/>
              <a:t> </a:t>
            </a:r>
            <a:r>
              <a:rPr lang="en-GB" b="1" dirty="0" err="1"/>
              <a:t>gyflawni</a:t>
            </a:r>
            <a:r>
              <a:rPr lang="en-GB" b="1" dirty="0"/>
              <a:t> </a:t>
            </a:r>
            <a:r>
              <a:rPr lang="en-GB" b="1" dirty="0" err="1"/>
              <a:t>ei</a:t>
            </a:r>
            <a:r>
              <a:rPr lang="en-GB" b="1" dirty="0"/>
              <a:t> </a:t>
            </a:r>
            <a:r>
              <a:rPr lang="en-GB" b="1" dirty="0" err="1"/>
              <a:t>dibenion</a:t>
            </a:r>
            <a:r>
              <a:rPr lang="en-GB" b="1" dirty="0"/>
              <a:t> </a:t>
            </a:r>
            <a:r>
              <a:rPr lang="en-GB" b="1" dirty="0" err="1"/>
              <a:t>orau</a:t>
            </a:r>
            <a:r>
              <a:rPr lang="en-GB" b="1" dirty="0"/>
              <a:t>?</a:t>
            </a:r>
          </a:p>
          <a:p>
            <a:r>
              <a:rPr lang="en-GB" dirty="0" err="1"/>
              <a:t>gwneud</a:t>
            </a:r>
            <a:r>
              <a:rPr lang="en-GB" dirty="0"/>
              <a:t> </a:t>
            </a:r>
            <a:r>
              <a:rPr lang="en-GB" dirty="0" err="1"/>
              <a:t>penderfyniadau</a:t>
            </a:r>
            <a:r>
              <a:rPr lang="en-GB" dirty="0"/>
              <a:t> </a:t>
            </a:r>
            <a:r>
              <a:rPr lang="en-GB" dirty="0" err="1"/>
              <a:t>cytbwys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seiliedig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wybodaeth</a:t>
            </a:r>
            <a:r>
              <a:rPr lang="en-GB" dirty="0"/>
              <a:t> </a:t>
            </a:r>
            <a:r>
              <a:rPr lang="en-GB" dirty="0" err="1"/>
              <a:t>ddigonol</a:t>
            </a:r>
            <a:r>
              <a:rPr lang="en-GB" dirty="0"/>
              <a:t>, </a:t>
            </a:r>
            <a:r>
              <a:rPr lang="en-GB" dirty="0" err="1"/>
              <a:t>gan</a:t>
            </a:r>
            <a:r>
              <a:rPr lang="en-GB" dirty="0"/>
              <a:t> </a:t>
            </a:r>
            <a:r>
              <a:rPr lang="en-GB" dirty="0" err="1"/>
              <a:t>ystyried</a:t>
            </a:r>
            <a:r>
              <a:rPr lang="en-GB" dirty="0"/>
              <a:t> y </a:t>
            </a:r>
            <a:r>
              <a:rPr lang="en-GB" dirty="0" err="1"/>
              <a:t>tymor</a:t>
            </a:r>
            <a:r>
              <a:rPr lang="en-GB" dirty="0"/>
              <a:t> </a:t>
            </a:r>
            <a:r>
              <a:rPr lang="en-GB" dirty="0" err="1"/>
              <a:t>hir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ogystal</a:t>
            </a:r>
            <a:r>
              <a:rPr lang="en-GB" dirty="0"/>
              <a:t> </a:t>
            </a:r>
            <a:r>
              <a:rPr lang="en-GB" dirty="0" err="1"/>
              <a:t>â'r</a:t>
            </a:r>
            <a:r>
              <a:rPr lang="en-GB" dirty="0"/>
              <a:t> </a:t>
            </a:r>
            <a:r>
              <a:rPr lang="en-GB" dirty="0" err="1"/>
              <a:t>tymor</a:t>
            </a:r>
            <a:r>
              <a:rPr lang="en-GB" dirty="0"/>
              <a:t> </a:t>
            </a:r>
            <a:r>
              <a:rPr lang="en-GB" dirty="0" err="1"/>
              <a:t>byr</a:t>
            </a:r>
            <a:r>
              <a:rPr lang="en-GB" dirty="0"/>
              <a:t> </a:t>
            </a:r>
          </a:p>
          <a:p>
            <a:r>
              <a:rPr lang="en-GB" dirty="0" err="1"/>
              <a:t>osgoi</a:t>
            </a:r>
            <a:r>
              <a:rPr lang="en-GB" dirty="0"/>
              <a:t> </a:t>
            </a:r>
            <a:r>
              <a:rPr lang="en-GB" dirty="0" err="1"/>
              <a:t>rhoi</a:t>
            </a:r>
            <a:r>
              <a:rPr lang="en-GB" dirty="0"/>
              <a:t> </a:t>
            </a:r>
            <a:r>
              <a:rPr lang="en-GB" dirty="0" err="1"/>
              <a:t>eich</a:t>
            </a:r>
            <a:r>
              <a:rPr lang="en-GB" dirty="0"/>
              <a:t> </a:t>
            </a:r>
            <a:r>
              <a:rPr lang="en-GB" dirty="0" err="1"/>
              <a:t>hun</a:t>
            </a:r>
            <a:r>
              <a:rPr lang="en-GB" dirty="0"/>
              <a:t> </a:t>
            </a:r>
            <a:r>
              <a:rPr lang="en-GB" dirty="0" err="1"/>
              <a:t>mewn</a:t>
            </a:r>
            <a:r>
              <a:rPr lang="en-GB" dirty="0"/>
              <a:t> </a:t>
            </a:r>
            <a:r>
              <a:rPr lang="en-GB" dirty="0" err="1"/>
              <a:t>sefyllfa</a:t>
            </a:r>
            <a:r>
              <a:rPr lang="en-GB" dirty="0"/>
              <a:t> </a:t>
            </a:r>
            <a:r>
              <a:rPr lang="en-GB" dirty="0" err="1"/>
              <a:t>lle</a:t>
            </a:r>
            <a:r>
              <a:rPr lang="en-GB" dirty="0"/>
              <a:t> </a:t>
            </a:r>
            <a:r>
              <a:rPr lang="en-GB" dirty="0" err="1"/>
              <a:t>mae'ch</a:t>
            </a:r>
            <a:r>
              <a:rPr lang="en-GB" dirty="0"/>
              <a:t> </a:t>
            </a:r>
            <a:r>
              <a:rPr lang="en-GB" dirty="0" err="1"/>
              <a:t>dyletswydd</a:t>
            </a:r>
            <a:r>
              <a:rPr lang="en-GB" dirty="0"/>
              <a:t> </a:t>
            </a:r>
            <a:r>
              <a:rPr lang="en-GB" dirty="0" err="1"/>
              <a:t>i'ch</a:t>
            </a:r>
            <a:r>
              <a:rPr lang="en-GB" dirty="0"/>
              <a:t> </a:t>
            </a:r>
            <a:r>
              <a:rPr lang="en-GB" dirty="0" err="1"/>
              <a:t>elusen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gwrthdaro</a:t>
            </a:r>
            <a:r>
              <a:rPr lang="en-GB" dirty="0"/>
              <a:t> </a:t>
            </a:r>
            <a:r>
              <a:rPr lang="en-GB" dirty="0" err="1"/>
              <a:t>â'ch</a:t>
            </a:r>
            <a:r>
              <a:rPr lang="en-GB" dirty="0"/>
              <a:t> </a:t>
            </a:r>
            <a:r>
              <a:rPr lang="en-GB" dirty="0" err="1"/>
              <a:t>buddiannau</a:t>
            </a:r>
            <a:r>
              <a:rPr lang="en-GB" dirty="0"/>
              <a:t> </a:t>
            </a:r>
            <a:r>
              <a:rPr lang="en-GB" dirty="0" err="1"/>
              <a:t>personol</a:t>
            </a:r>
            <a:r>
              <a:rPr lang="en-GB" dirty="0"/>
              <a:t> neu </a:t>
            </a:r>
            <a:r>
              <a:rPr lang="en-GB" dirty="0" err="1"/>
              <a:t>deyrngarwch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unrhyw</a:t>
            </a:r>
            <a:r>
              <a:rPr lang="en-GB" dirty="0"/>
              <a:t> </a:t>
            </a:r>
            <a:r>
              <a:rPr lang="en-GB" dirty="0" err="1"/>
              <a:t>unigolyn</a:t>
            </a:r>
            <a:r>
              <a:rPr lang="en-GB" dirty="0"/>
              <a:t> neu </a:t>
            </a:r>
            <a:r>
              <a:rPr lang="en-GB" dirty="0" err="1"/>
              <a:t>gorff</a:t>
            </a:r>
            <a:r>
              <a:rPr lang="en-GB" dirty="0"/>
              <a:t> </a:t>
            </a:r>
            <a:r>
              <a:rPr lang="en-GB" dirty="0" err="1"/>
              <a:t>arall</a:t>
            </a:r>
            <a:r>
              <a:rPr lang="en-GB" dirty="0"/>
              <a:t> </a:t>
            </a:r>
          </a:p>
          <a:p>
            <a:r>
              <a:rPr lang="en-GB" dirty="0" err="1"/>
              <a:t>peidio</a:t>
            </a:r>
            <a:r>
              <a:rPr lang="en-GB" dirty="0"/>
              <a:t> â </a:t>
            </a:r>
            <a:r>
              <a:rPr lang="en-GB" dirty="0" err="1"/>
              <a:t>derbyn</a:t>
            </a:r>
            <a:r>
              <a:rPr lang="en-GB" dirty="0"/>
              <a:t> </a:t>
            </a:r>
            <a:r>
              <a:rPr lang="en-GB" dirty="0" err="1"/>
              <a:t>unrhyw</a:t>
            </a:r>
            <a:r>
              <a:rPr lang="en-GB" dirty="0"/>
              <a:t> </a:t>
            </a:r>
            <a:r>
              <a:rPr lang="en-GB" dirty="0" err="1"/>
              <a:t>fudd</a:t>
            </a:r>
            <a:r>
              <a:rPr lang="en-GB" dirty="0"/>
              <a:t> </a:t>
            </a:r>
            <a:r>
              <a:rPr lang="en-GB" dirty="0" err="1"/>
              <a:t>gan</a:t>
            </a:r>
            <a:r>
              <a:rPr lang="en-GB" dirty="0"/>
              <a:t> </a:t>
            </a:r>
            <a:r>
              <a:rPr lang="en-GB" dirty="0" err="1"/>
              <a:t>yr</a:t>
            </a:r>
            <a:r>
              <a:rPr lang="en-GB" dirty="0"/>
              <a:t> </a:t>
            </a:r>
            <a:r>
              <a:rPr lang="en-GB" dirty="0" err="1"/>
              <a:t>elusen</a:t>
            </a:r>
            <a:r>
              <a:rPr lang="en-GB" dirty="0"/>
              <a:t> </a:t>
            </a:r>
            <a:r>
              <a:rPr lang="en-GB" dirty="0" err="1"/>
              <a:t>oni</a:t>
            </a:r>
            <a:r>
              <a:rPr lang="en-GB" dirty="0"/>
              <a:t> bai </a:t>
            </a:r>
            <a:r>
              <a:rPr lang="en-GB" dirty="0" err="1"/>
              <a:t>ei</a:t>
            </a:r>
            <a:r>
              <a:rPr lang="en-GB" dirty="0"/>
              <a:t> bod </a:t>
            </a:r>
            <a:r>
              <a:rPr lang="en-GB" dirty="0" err="1"/>
              <a:t>wedi'i</a:t>
            </a:r>
            <a:r>
              <a:rPr lang="en-GB" dirty="0"/>
              <a:t> </a:t>
            </a:r>
            <a:r>
              <a:rPr lang="en-GB" dirty="0" err="1"/>
              <a:t>awdurdodi'n</a:t>
            </a:r>
            <a:r>
              <a:rPr lang="en-GB" dirty="0"/>
              <a:t> </a:t>
            </a:r>
            <a:r>
              <a:rPr lang="en-GB" dirty="0" err="1"/>
              <a:t>briodol</a:t>
            </a:r>
            <a:r>
              <a:rPr lang="en-GB" dirty="0"/>
              <a:t> ac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amlwg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lles</a:t>
            </a:r>
            <a:r>
              <a:rPr lang="en-GB" dirty="0"/>
              <a:t> </a:t>
            </a:r>
            <a:r>
              <a:rPr lang="en-GB" dirty="0" err="1"/>
              <a:t>yr</a:t>
            </a:r>
            <a:r>
              <a:rPr lang="en-GB" dirty="0"/>
              <a:t> </a:t>
            </a:r>
            <a:r>
              <a:rPr lang="en-GB" dirty="0" err="1"/>
              <a:t>elusen</a:t>
            </a:r>
            <a:endParaRPr lang="en-GB" dirty="0"/>
          </a:p>
          <a:p>
            <a:r>
              <a:rPr lang="en-GB" dirty="0" err="1"/>
              <a:t>mae</a:t>
            </a:r>
            <a:r>
              <a:rPr lang="en-GB" dirty="0"/>
              <a:t> </a:t>
            </a:r>
            <a:r>
              <a:rPr lang="en-GB" dirty="0" err="1"/>
              <a:t>hyn</a:t>
            </a:r>
            <a:r>
              <a:rPr lang="en-GB" dirty="0"/>
              <a:t> </a:t>
            </a:r>
            <a:r>
              <a:rPr lang="en-GB" dirty="0" err="1"/>
              <a:t>hefyd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cynnwys</a:t>
            </a:r>
            <a:r>
              <a:rPr lang="en-GB" dirty="0"/>
              <a:t> </a:t>
            </a:r>
            <a:r>
              <a:rPr lang="en-GB" dirty="0" err="1"/>
              <a:t>unrhyw</a:t>
            </a:r>
            <a:r>
              <a:rPr lang="en-GB" dirty="0"/>
              <a:t> un </a:t>
            </a:r>
            <a:r>
              <a:rPr lang="en-GB" dirty="0" err="1"/>
              <a:t>sydd</a:t>
            </a:r>
            <a:r>
              <a:rPr lang="en-GB" dirty="0"/>
              <a:t> â </a:t>
            </a:r>
            <a:r>
              <a:rPr lang="en-GB" dirty="0" err="1"/>
              <a:t>chysylltiad</a:t>
            </a:r>
            <a:r>
              <a:rPr lang="en-GB" dirty="0"/>
              <a:t> </a:t>
            </a:r>
            <a:r>
              <a:rPr lang="en-GB" dirty="0" err="1"/>
              <a:t>ariannol</a:t>
            </a:r>
            <a:r>
              <a:rPr lang="en-GB" dirty="0"/>
              <a:t> â chi, </a:t>
            </a:r>
            <a:r>
              <a:rPr lang="en-GB" dirty="0" err="1"/>
              <a:t>fel</a:t>
            </a:r>
            <a:r>
              <a:rPr lang="en-GB" dirty="0"/>
              <a:t> partner, </a:t>
            </a:r>
            <a:r>
              <a:rPr lang="en-GB" dirty="0" err="1"/>
              <a:t>plentyn</a:t>
            </a:r>
            <a:r>
              <a:rPr lang="en-GB" dirty="0"/>
              <a:t> </a:t>
            </a:r>
            <a:r>
              <a:rPr lang="en-GB" dirty="0" err="1"/>
              <a:t>dibynnol</a:t>
            </a:r>
            <a:r>
              <a:rPr lang="en-GB" dirty="0"/>
              <a:t> neu </a:t>
            </a:r>
            <a:r>
              <a:rPr lang="en-GB" dirty="0" err="1"/>
              <a:t>bartner</a:t>
            </a:r>
            <a:r>
              <a:rPr lang="en-GB" dirty="0"/>
              <a:t> </a:t>
            </a:r>
            <a:r>
              <a:rPr lang="en-GB" dirty="0" err="1"/>
              <a:t>busnes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7237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194" y="98252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en-GB" sz="4000" dirty="0"/>
            </a:br>
            <a:r>
              <a:rPr lang="en-GB" sz="4000" dirty="0" err="1"/>
              <a:t>beth</a:t>
            </a:r>
            <a:r>
              <a:rPr lang="en-GB" sz="4000" dirty="0"/>
              <a:t> </a:t>
            </a:r>
            <a:r>
              <a:rPr lang="en-GB" sz="4000" dirty="0" err="1"/>
              <a:t>yw</a:t>
            </a:r>
            <a:r>
              <a:rPr lang="en-GB" sz="4000" dirty="0"/>
              <a:t> </a:t>
            </a:r>
            <a:r>
              <a:rPr lang="en-GB" sz="4000" dirty="0" err="1"/>
              <a:t>llywodraethiant</a:t>
            </a:r>
            <a:r>
              <a:rPr lang="en-GB" sz="40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598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2800" dirty="0"/>
          </a:p>
          <a:p>
            <a:pPr algn="ctr"/>
            <a:endParaRPr lang="en-GB" sz="2800" dirty="0"/>
          </a:p>
          <a:p>
            <a:pPr algn="ctr"/>
            <a:endParaRPr lang="en-GB" sz="3600" dirty="0"/>
          </a:p>
          <a:p>
            <a:pPr algn="ctr"/>
            <a:endParaRPr lang="en-GB" sz="36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25205" y="1682448"/>
            <a:ext cx="610924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GB" sz="2800" dirty="0">
              <a:latin typeface="FrankGoth BT"/>
            </a:endParaRPr>
          </a:p>
          <a:p>
            <a:endParaRPr lang="en-GB" sz="2800" dirty="0">
              <a:latin typeface="FrankGoth BT"/>
            </a:endParaRPr>
          </a:p>
          <a:p>
            <a:pPr algn="ctr"/>
            <a:r>
              <a:rPr lang="en-GB" sz="2800" dirty="0">
                <a:latin typeface="FrankGoth BT"/>
              </a:rPr>
              <a:t>“Y </a:t>
            </a:r>
            <a:r>
              <a:rPr lang="en-GB" sz="2800" dirty="0" err="1">
                <a:latin typeface="FrankGoth BT"/>
              </a:rPr>
              <a:t>fframwaith</a:t>
            </a:r>
            <a:r>
              <a:rPr lang="en-GB" sz="2800" dirty="0">
                <a:latin typeface="FrankGoth BT"/>
              </a:rPr>
              <a:t> o </a:t>
            </a:r>
            <a:r>
              <a:rPr lang="en-GB" sz="2800" dirty="0" err="1">
                <a:latin typeface="FrankGoth BT"/>
              </a:rPr>
              <a:t>awdurdod</a:t>
            </a:r>
            <a:r>
              <a:rPr lang="en-GB" sz="2800" dirty="0">
                <a:latin typeface="FrankGoth BT"/>
              </a:rPr>
              <a:t> ac </a:t>
            </a:r>
            <a:r>
              <a:rPr lang="en-GB" sz="2800" dirty="0" err="1">
                <a:latin typeface="FrankGoth BT"/>
              </a:rPr>
              <a:t>atebolrwydd</a:t>
            </a:r>
            <a:r>
              <a:rPr lang="en-GB" sz="2800" dirty="0">
                <a:latin typeface="FrankGoth BT"/>
              </a:rPr>
              <a:t> </a:t>
            </a:r>
            <a:r>
              <a:rPr lang="en-GB" sz="2800" dirty="0" err="1">
                <a:latin typeface="FrankGoth BT"/>
              </a:rPr>
              <a:t>sy’n</a:t>
            </a:r>
            <a:r>
              <a:rPr lang="en-GB" sz="2800" dirty="0">
                <a:latin typeface="FrankGoth BT"/>
              </a:rPr>
              <a:t> </a:t>
            </a:r>
            <a:r>
              <a:rPr lang="en-GB" sz="2800" dirty="0" err="1">
                <a:latin typeface="FrankGoth BT"/>
              </a:rPr>
              <a:t>diffinio</a:t>
            </a:r>
            <a:r>
              <a:rPr lang="en-GB" sz="2800" dirty="0">
                <a:latin typeface="FrankGoth BT"/>
              </a:rPr>
              <a:t> </a:t>
            </a:r>
            <a:r>
              <a:rPr lang="en-GB" sz="2800" dirty="0" err="1">
                <a:latin typeface="FrankGoth BT"/>
              </a:rPr>
              <a:t>allbynau</a:t>
            </a:r>
            <a:r>
              <a:rPr lang="en-GB" sz="2800" dirty="0">
                <a:latin typeface="FrankGoth BT"/>
              </a:rPr>
              <a:t>”</a:t>
            </a:r>
          </a:p>
          <a:p>
            <a:pPr algn="ctr"/>
            <a:endParaRPr lang="en-GB" sz="2800" dirty="0">
              <a:latin typeface="FrankGoth BT"/>
            </a:endParaRPr>
          </a:p>
          <a:p>
            <a:pPr algn="ctr"/>
            <a:r>
              <a:rPr lang="en-GB" sz="2800" dirty="0">
                <a:latin typeface="FrankGoth BT"/>
              </a:rPr>
              <a:t>“</a:t>
            </a:r>
            <a:r>
              <a:rPr lang="en-GB" sz="2800" dirty="0" err="1">
                <a:latin typeface="FrankGoth BT"/>
              </a:rPr>
              <a:t>Rheoleiddio</a:t>
            </a:r>
            <a:r>
              <a:rPr lang="en-GB" sz="2800" dirty="0">
                <a:latin typeface="FrankGoth BT"/>
              </a:rPr>
              <a:t> </a:t>
            </a:r>
            <a:r>
              <a:rPr lang="en-GB" sz="2800" dirty="0" err="1">
                <a:latin typeface="FrankGoth BT"/>
              </a:rPr>
              <a:t>gweithgareddau</a:t>
            </a:r>
            <a:r>
              <a:rPr lang="en-GB" sz="2800" dirty="0">
                <a:latin typeface="FrankGoth BT"/>
              </a:rPr>
              <a:t> </a:t>
            </a:r>
            <a:r>
              <a:rPr lang="en-GB" sz="2800" dirty="0" err="1">
                <a:latin typeface="FrankGoth BT"/>
              </a:rPr>
              <a:t>cymdeithas</a:t>
            </a:r>
            <a:r>
              <a:rPr lang="en-GB" sz="2800" dirty="0">
                <a:latin typeface="FrankGoth BT"/>
              </a:rPr>
              <a:t>”</a:t>
            </a:r>
          </a:p>
          <a:p>
            <a:pPr algn="ctr"/>
            <a:endParaRPr lang="en-GB" sz="2800" dirty="0">
              <a:latin typeface="FrankGoth B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94CA9-46BC-4C08-9C0A-BEF59B039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Beth I </a:t>
            </a:r>
            <a:r>
              <a:rPr lang="en-GB" dirty="0" err="1"/>
              <a:t>beidio</a:t>
            </a:r>
            <a:r>
              <a:rPr lang="en-GB" dirty="0"/>
              <a:t> </a:t>
            </a:r>
            <a:r>
              <a:rPr lang="en-GB" dirty="0" err="1"/>
              <a:t>ystyried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A32D3-E994-4A78-A5CA-93262D4BC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buddiannau'r</a:t>
            </a:r>
            <a:r>
              <a:rPr lang="en-GB" dirty="0"/>
              <a:t> </a:t>
            </a:r>
            <a:r>
              <a:rPr lang="en-GB" dirty="0" err="1"/>
              <a:t>ymddiriedolwyr</a:t>
            </a:r>
            <a:r>
              <a:rPr lang="en-GB" dirty="0"/>
              <a:t> </a:t>
            </a:r>
            <a:r>
              <a:rPr lang="en-GB" dirty="0" err="1"/>
              <a:t>neu'r</a:t>
            </a:r>
            <a:r>
              <a:rPr lang="en-GB" dirty="0"/>
              <a:t> staff </a:t>
            </a:r>
          </a:p>
          <a:p>
            <a:r>
              <a:rPr lang="en-GB" dirty="0" err="1"/>
              <a:t>buddiannau</a:t>
            </a:r>
            <a:r>
              <a:rPr lang="en-GB" dirty="0"/>
              <a:t> </a:t>
            </a:r>
            <a:r>
              <a:rPr lang="en-GB" dirty="0" err="1"/>
              <a:t>personol</a:t>
            </a:r>
            <a:r>
              <a:rPr lang="en-GB" dirty="0"/>
              <a:t> </a:t>
            </a:r>
            <a:r>
              <a:rPr lang="en-GB" dirty="0" err="1"/>
              <a:t>aelodau</a:t>
            </a:r>
            <a:r>
              <a:rPr lang="en-GB" dirty="0"/>
              <a:t> neu </a:t>
            </a:r>
            <a:r>
              <a:rPr lang="en-GB" dirty="0" err="1"/>
              <a:t>fuddiolwyr</a:t>
            </a:r>
            <a:r>
              <a:rPr lang="en-GB" dirty="0"/>
              <a:t> </a:t>
            </a:r>
          </a:p>
          <a:p>
            <a:r>
              <a:rPr lang="en-GB" dirty="0" err="1"/>
              <a:t>buddiannau</a:t>
            </a:r>
            <a:r>
              <a:rPr lang="en-GB" dirty="0"/>
              <a:t> </a:t>
            </a:r>
            <a:r>
              <a:rPr lang="en-GB" dirty="0" err="1"/>
              <a:t>personol</a:t>
            </a:r>
            <a:r>
              <a:rPr lang="en-GB" dirty="0"/>
              <a:t> </a:t>
            </a:r>
            <a:r>
              <a:rPr lang="en-GB" dirty="0" err="1"/>
              <a:t>cefnogwyr</a:t>
            </a:r>
            <a:r>
              <a:rPr lang="en-GB" dirty="0"/>
              <a:t>, </a:t>
            </a:r>
            <a:r>
              <a:rPr lang="en-GB" dirty="0" err="1"/>
              <a:t>cyllidwyr</a:t>
            </a:r>
            <a:r>
              <a:rPr lang="en-GB" dirty="0"/>
              <a:t> neu </a:t>
            </a:r>
            <a:r>
              <a:rPr lang="en-GB" dirty="0" err="1"/>
              <a:t>roddwyr</a:t>
            </a:r>
            <a:r>
              <a:rPr lang="en-GB" dirty="0"/>
              <a:t> </a:t>
            </a:r>
            <a:r>
              <a:rPr lang="en-GB" dirty="0" err="1"/>
              <a:t>yr</a:t>
            </a:r>
            <a:r>
              <a:rPr lang="en-GB" dirty="0"/>
              <a:t> </a:t>
            </a:r>
            <a:r>
              <a:rPr lang="en-GB" dirty="0" err="1"/>
              <a:t>elusen</a:t>
            </a:r>
            <a:r>
              <a:rPr lang="en-GB" dirty="0"/>
              <a:t> </a:t>
            </a:r>
            <a:r>
              <a:rPr lang="en-GB" dirty="0" err="1"/>
              <a:t>fel</a:t>
            </a:r>
            <a:r>
              <a:rPr lang="en-GB" dirty="0"/>
              <a:t> </a:t>
            </a:r>
            <a:r>
              <a:rPr lang="en-GB" dirty="0" err="1"/>
              <a:t>sefydliad</a:t>
            </a:r>
            <a:r>
              <a:rPr lang="en-GB" dirty="0"/>
              <a:t> </a:t>
            </a:r>
            <a:r>
              <a:rPr lang="en-GB" dirty="0" err="1"/>
              <a:t>ynddo'i</a:t>
            </a:r>
            <a:r>
              <a:rPr lang="en-GB" dirty="0"/>
              <a:t> </a:t>
            </a:r>
            <a:r>
              <a:rPr lang="en-GB" dirty="0" err="1"/>
              <a:t>hun</a:t>
            </a:r>
            <a:endParaRPr lang="en-GB" dirty="0"/>
          </a:p>
          <a:p>
            <a:r>
              <a:rPr lang="en-GB" b="1" dirty="0" err="1"/>
              <a:t>ei</a:t>
            </a:r>
            <a:r>
              <a:rPr lang="en-GB" b="1" dirty="0"/>
              <a:t> </a:t>
            </a:r>
            <a:r>
              <a:rPr lang="en-GB" b="1" dirty="0" err="1"/>
              <a:t>warchod</a:t>
            </a:r>
            <a:r>
              <a:rPr lang="en-GB" b="1" dirty="0"/>
              <a:t> </a:t>
            </a:r>
            <a:r>
              <a:rPr lang="en-GB" b="1" dirty="0" err="1"/>
              <a:t>er</a:t>
            </a:r>
            <a:r>
              <a:rPr lang="en-GB" b="1" dirty="0"/>
              <a:t> </a:t>
            </a:r>
            <a:r>
              <a:rPr lang="en-GB" b="1" dirty="0" err="1"/>
              <a:t>ei</a:t>
            </a:r>
            <a:r>
              <a:rPr lang="en-GB" b="1" dirty="0"/>
              <a:t> </a:t>
            </a:r>
            <a:r>
              <a:rPr lang="en-GB" b="1" dirty="0" err="1"/>
              <a:t>fwyn</a:t>
            </a:r>
            <a:r>
              <a:rPr lang="en-GB" b="1" dirty="0"/>
              <a:t> </a:t>
            </a:r>
            <a:r>
              <a:rPr lang="en-GB" b="1" dirty="0" err="1"/>
              <a:t>ei</a:t>
            </a:r>
            <a:r>
              <a:rPr lang="en-GB" b="1" dirty="0"/>
              <a:t> </a:t>
            </a:r>
            <a:r>
              <a:rPr lang="en-GB" b="1" dirty="0" err="1"/>
              <a:t>hun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7524466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4EDE0-D54F-46F7-AB1F-12A086CAC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RHEOLI ADNODDAU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4AA73-2609-433D-A784-D2ABF847F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/>
              <a:t>sicrhau</a:t>
            </a:r>
            <a:r>
              <a:rPr lang="en-GB" dirty="0"/>
              <a:t> bod </a:t>
            </a:r>
            <a:r>
              <a:rPr lang="en-GB" dirty="0" err="1"/>
              <a:t>asedau’r</a:t>
            </a:r>
            <a:r>
              <a:rPr lang="en-GB" dirty="0"/>
              <a:t> </a:t>
            </a:r>
            <a:r>
              <a:rPr lang="en-GB" dirty="0" err="1"/>
              <a:t>sefydliad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cael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defnyddio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gefnogi</a:t>
            </a:r>
            <a:r>
              <a:rPr lang="en-GB" dirty="0"/>
              <a:t> neu </a:t>
            </a:r>
            <a:r>
              <a:rPr lang="en-GB" dirty="0" err="1"/>
              <a:t>ymgymryd</a:t>
            </a:r>
            <a:r>
              <a:rPr lang="en-GB" dirty="0"/>
              <a:t> </a:t>
            </a:r>
            <a:r>
              <a:rPr lang="en-GB" dirty="0" err="1"/>
              <a:t>â'i</a:t>
            </a:r>
            <a:r>
              <a:rPr lang="en-GB" dirty="0"/>
              <a:t> </a:t>
            </a:r>
            <a:r>
              <a:rPr lang="en-GB" dirty="0" err="1"/>
              <a:t>dibenion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unig</a:t>
            </a:r>
            <a:r>
              <a:rPr lang="en-GB" dirty="0"/>
              <a:t> </a:t>
            </a:r>
          </a:p>
          <a:p>
            <a:r>
              <a:rPr lang="en-GB" dirty="0" err="1"/>
              <a:t>osgoi</a:t>
            </a:r>
            <a:r>
              <a:rPr lang="en-GB" dirty="0"/>
              <a:t> </a:t>
            </a:r>
            <a:r>
              <a:rPr lang="en-GB" dirty="0" err="1"/>
              <a:t>rhoi</a:t>
            </a:r>
            <a:r>
              <a:rPr lang="en-GB" dirty="0"/>
              <a:t> </a:t>
            </a:r>
            <a:r>
              <a:rPr lang="en-GB" dirty="0" err="1"/>
              <a:t>asedau</a:t>
            </a:r>
            <a:r>
              <a:rPr lang="en-GB" dirty="0"/>
              <a:t>, </a:t>
            </a:r>
            <a:r>
              <a:rPr lang="en-GB" dirty="0" err="1"/>
              <a:t>buddiolwyr</a:t>
            </a:r>
            <a:r>
              <a:rPr lang="en-GB" dirty="0"/>
              <a:t> neu </a:t>
            </a:r>
            <a:r>
              <a:rPr lang="en-GB" dirty="0" err="1"/>
              <a:t>enw</a:t>
            </a:r>
            <a:r>
              <a:rPr lang="en-GB" dirty="0"/>
              <a:t> </a:t>
            </a:r>
            <a:r>
              <a:rPr lang="en-GB" dirty="0" err="1"/>
              <a:t>da'r</a:t>
            </a:r>
            <a:r>
              <a:rPr lang="en-GB" dirty="0"/>
              <a:t> </a:t>
            </a:r>
            <a:r>
              <a:rPr lang="en-GB" dirty="0" err="1"/>
              <a:t>elusen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agored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risg</a:t>
            </a:r>
            <a:r>
              <a:rPr lang="en-GB" dirty="0"/>
              <a:t> </a:t>
            </a:r>
            <a:r>
              <a:rPr lang="en-GB" dirty="0" err="1"/>
              <a:t>ormodol</a:t>
            </a:r>
            <a:r>
              <a:rPr lang="en-GB" dirty="0"/>
              <a:t> </a:t>
            </a:r>
          </a:p>
          <a:p>
            <a:r>
              <a:rPr lang="en-GB" b="1" dirty="0" err="1"/>
              <a:t>peidio</a:t>
            </a:r>
            <a:r>
              <a:rPr lang="en-GB" b="1" dirty="0"/>
              <a:t> â </a:t>
            </a:r>
            <a:r>
              <a:rPr lang="en-GB" b="1" dirty="0" err="1"/>
              <a:t>gor-ymrwymo'r</a:t>
            </a:r>
            <a:r>
              <a:rPr lang="en-GB" b="1" dirty="0"/>
              <a:t> </a:t>
            </a:r>
            <a:r>
              <a:rPr lang="en-GB" b="1" dirty="0" err="1"/>
              <a:t>elusen</a:t>
            </a:r>
            <a:r>
              <a:rPr lang="en-GB" b="1" dirty="0"/>
              <a:t> </a:t>
            </a:r>
          </a:p>
          <a:p>
            <a:r>
              <a:rPr lang="en-GB" dirty="0" err="1"/>
              <a:t>cymryd</a:t>
            </a:r>
            <a:r>
              <a:rPr lang="en-GB" dirty="0"/>
              <a:t> </a:t>
            </a:r>
            <a:r>
              <a:rPr lang="en-GB" dirty="0" err="1"/>
              <a:t>gofal</a:t>
            </a:r>
            <a:r>
              <a:rPr lang="en-GB" dirty="0"/>
              <a:t> </a:t>
            </a:r>
            <a:r>
              <a:rPr lang="en-GB" dirty="0" err="1"/>
              <a:t>arbennig</a:t>
            </a:r>
            <a:r>
              <a:rPr lang="en-GB" dirty="0"/>
              <a:t> </a:t>
            </a:r>
            <a:r>
              <a:rPr lang="en-GB" dirty="0" err="1"/>
              <a:t>wrth</a:t>
            </a:r>
            <a:r>
              <a:rPr lang="en-GB" dirty="0"/>
              <a:t> </a:t>
            </a:r>
            <a:r>
              <a:rPr lang="en-GB" dirty="0" err="1"/>
              <a:t>fuddsoddi</a:t>
            </a:r>
            <a:r>
              <a:rPr lang="en-GB" dirty="0"/>
              <a:t> neu </a:t>
            </a:r>
            <a:r>
              <a:rPr lang="en-GB" dirty="0" err="1"/>
              <a:t>fenthyca</a:t>
            </a:r>
            <a:endParaRPr lang="en-GB" dirty="0"/>
          </a:p>
          <a:p>
            <a:r>
              <a:rPr lang="en-GB" dirty="0" err="1"/>
              <a:t>cydymffurfio</a:t>
            </a:r>
            <a:r>
              <a:rPr lang="en-GB" dirty="0"/>
              <a:t> ag </a:t>
            </a:r>
            <a:r>
              <a:rPr lang="en-GB" dirty="0" err="1"/>
              <a:t>unrhyw</a:t>
            </a:r>
            <a:r>
              <a:rPr lang="en-GB" dirty="0"/>
              <a:t> </a:t>
            </a:r>
            <a:r>
              <a:rPr lang="en-GB" dirty="0" err="1"/>
              <a:t>gyfyngiadau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wario</a:t>
            </a:r>
            <a:r>
              <a:rPr lang="en-GB" dirty="0"/>
              <a:t> </a:t>
            </a:r>
            <a:r>
              <a:rPr lang="en-GB" dirty="0" err="1"/>
              <a:t>cronfeydd</a:t>
            </a:r>
            <a:r>
              <a:rPr lang="en-GB" dirty="0"/>
              <a:t> neu </a:t>
            </a:r>
            <a:r>
              <a:rPr lang="en-GB" dirty="0" err="1"/>
              <a:t>werthu</a:t>
            </a:r>
            <a:r>
              <a:rPr lang="en-GB" dirty="0"/>
              <a:t> </a:t>
            </a:r>
            <a:r>
              <a:rPr lang="en-GB" dirty="0" err="1"/>
              <a:t>tir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18728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2C7A7-CFBF-4453-BE1B-4E414194F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Is-</a:t>
            </a:r>
            <a:r>
              <a:rPr lang="en-GB" dirty="0" err="1"/>
              <a:t>gwmniau</a:t>
            </a:r>
            <a:r>
              <a:rPr lang="en-GB" dirty="0"/>
              <a:t> </a:t>
            </a:r>
            <a:r>
              <a:rPr lang="en-GB" dirty="0" err="1"/>
              <a:t>masnachu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0E449-9079-4CC2-B3B6-967B46C02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mae'r</a:t>
            </a:r>
            <a:r>
              <a:rPr lang="en-GB" dirty="0"/>
              <a:t> </a:t>
            </a:r>
            <a:r>
              <a:rPr lang="en-GB" dirty="0" err="1"/>
              <a:t>elusen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bodoli</a:t>
            </a:r>
            <a:r>
              <a:rPr lang="en-GB" dirty="0"/>
              <a:t> at </a:t>
            </a:r>
            <a:r>
              <a:rPr lang="en-GB" dirty="0" err="1"/>
              <a:t>ddibenion</a:t>
            </a:r>
            <a:r>
              <a:rPr lang="en-GB" dirty="0"/>
              <a:t> </a:t>
            </a:r>
            <a:r>
              <a:rPr lang="en-GB" dirty="0" err="1"/>
              <a:t>elusennol</a:t>
            </a:r>
            <a:r>
              <a:rPr lang="en-GB" dirty="0"/>
              <a:t>, </a:t>
            </a:r>
            <a:r>
              <a:rPr lang="en-GB" dirty="0" err="1"/>
              <a:t>ond</a:t>
            </a:r>
            <a:r>
              <a:rPr lang="en-GB" dirty="0"/>
              <a:t> </a:t>
            </a:r>
            <a:r>
              <a:rPr lang="en-GB" dirty="0" err="1"/>
              <a:t>mae'r</a:t>
            </a:r>
            <a:r>
              <a:rPr lang="en-GB" dirty="0"/>
              <a:t> is-</a:t>
            </a:r>
            <a:r>
              <a:rPr lang="en-GB" dirty="0" err="1"/>
              <a:t>gwmni</a:t>
            </a:r>
            <a:r>
              <a:rPr lang="en-GB" dirty="0"/>
              <a:t> </a:t>
            </a:r>
            <a:r>
              <a:rPr lang="en-GB" dirty="0" err="1"/>
              <a:t>masnachu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bodoli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gynhyrchu</a:t>
            </a:r>
            <a:r>
              <a:rPr lang="en-GB" dirty="0"/>
              <a:t> </a:t>
            </a:r>
            <a:r>
              <a:rPr lang="en-GB" dirty="0" err="1"/>
              <a:t>incwm</a:t>
            </a:r>
            <a:endParaRPr lang="en-GB" dirty="0"/>
          </a:p>
          <a:p>
            <a:r>
              <a:rPr lang="en-GB" dirty="0" err="1"/>
              <a:t>mae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nodau</a:t>
            </a:r>
            <a:r>
              <a:rPr lang="en-GB" dirty="0"/>
              <a:t> </a:t>
            </a:r>
            <a:r>
              <a:rPr lang="en-GB" dirty="0" err="1"/>
              <a:t>a'u</a:t>
            </a:r>
            <a:r>
              <a:rPr lang="en-GB" dirty="0"/>
              <a:t> </a:t>
            </a:r>
            <a:r>
              <a:rPr lang="en-GB" dirty="0" err="1"/>
              <a:t>diddordebau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wahanol</a:t>
            </a:r>
            <a:r>
              <a:rPr lang="en-GB" dirty="0"/>
              <a:t>; </a:t>
            </a:r>
            <a:r>
              <a:rPr lang="en-GB" dirty="0" err="1"/>
              <a:t>mae'n</a:t>
            </a:r>
            <a:r>
              <a:rPr lang="en-GB" dirty="0"/>
              <a:t> </a:t>
            </a:r>
            <a:r>
              <a:rPr lang="en-GB" dirty="0" err="1"/>
              <a:t>rhaid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chi </a:t>
            </a:r>
            <a:r>
              <a:rPr lang="en-GB" dirty="0" err="1"/>
              <a:t>wahaniaethu</a:t>
            </a:r>
            <a:r>
              <a:rPr lang="en-GB" dirty="0"/>
              <a:t> </a:t>
            </a:r>
            <a:r>
              <a:rPr lang="en-GB" dirty="0" err="1"/>
              <a:t>rhyngddynt</a:t>
            </a:r>
            <a:r>
              <a:rPr lang="en-GB" dirty="0"/>
              <a:t> </a:t>
            </a:r>
          </a:p>
          <a:p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yw'r</a:t>
            </a:r>
            <a:r>
              <a:rPr lang="en-GB" dirty="0"/>
              <a:t> is-</a:t>
            </a:r>
            <a:r>
              <a:rPr lang="en-GB" dirty="0" err="1"/>
              <a:t>gwmni</a:t>
            </a:r>
            <a:r>
              <a:rPr lang="en-GB" dirty="0"/>
              <a:t> </a:t>
            </a:r>
            <a:r>
              <a:rPr lang="en-GB" dirty="0" err="1"/>
              <a:t>masnachu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dechrau</a:t>
            </a:r>
            <a:r>
              <a:rPr lang="en-GB" dirty="0"/>
              <a:t> </a:t>
            </a:r>
            <a:r>
              <a:rPr lang="en-GB" dirty="0" err="1"/>
              <a:t>methu</a:t>
            </a:r>
            <a:r>
              <a:rPr lang="en-GB" dirty="0"/>
              <a:t>, </a:t>
            </a:r>
            <a:r>
              <a:rPr lang="en-GB" dirty="0" err="1"/>
              <a:t>ni</a:t>
            </a:r>
            <a:r>
              <a:rPr lang="en-GB" dirty="0"/>
              <a:t> all </a:t>
            </a:r>
            <a:r>
              <a:rPr lang="en-GB" dirty="0" err="1"/>
              <a:t>yr</a:t>
            </a:r>
            <a:r>
              <a:rPr lang="en-GB" dirty="0"/>
              <a:t> </a:t>
            </a:r>
            <a:r>
              <a:rPr lang="en-GB" dirty="0" err="1"/>
              <a:t>elusen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achub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08482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3268E-F537-4932-B487-A2AC69561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GOFAL A SGIL RHESYMOL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9C0A7-A4B0-483D-A478-951B9FCDD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rhaid</a:t>
            </a:r>
            <a:r>
              <a:rPr lang="en-GB" dirty="0"/>
              <a:t>  </a:t>
            </a:r>
            <a:r>
              <a:rPr lang="en-GB" dirty="0" err="1"/>
              <a:t>ddefnyddio</a:t>
            </a:r>
            <a:r>
              <a:rPr lang="en-GB" dirty="0"/>
              <a:t> </a:t>
            </a:r>
            <a:r>
              <a:rPr lang="en-GB" dirty="0" err="1"/>
              <a:t>gofal</a:t>
            </a:r>
            <a:r>
              <a:rPr lang="en-GB" dirty="0"/>
              <a:t> a </a:t>
            </a:r>
            <a:r>
              <a:rPr lang="en-GB" dirty="0" err="1"/>
              <a:t>sgil</a:t>
            </a:r>
            <a:r>
              <a:rPr lang="en-GB" dirty="0"/>
              <a:t> </a:t>
            </a:r>
            <a:r>
              <a:rPr lang="en-GB" dirty="0" err="1"/>
              <a:t>rhesymol</a:t>
            </a:r>
            <a:r>
              <a:rPr lang="en-GB" dirty="0"/>
              <a:t>, </a:t>
            </a:r>
            <a:r>
              <a:rPr lang="en-GB" dirty="0" err="1"/>
              <a:t>drwy</a:t>
            </a:r>
            <a:r>
              <a:rPr lang="en-GB" dirty="0"/>
              <a:t> </a:t>
            </a:r>
            <a:r>
              <a:rPr lang="en-GB" dirty="0" err="1"/>
              <a:t>ddefnyddio</a:t>
            </a:r>
            <a:r>
              <a:rPr lang="en-GB" dirty="0"/>
              <a:t> </a:t>
            </a:r>
            <a:r>
              <a:rPr lang="en-GB" dirty="0" err="1"/>
              <a:t>sgiliau</a:t>
            </a:r>
            <a:r>
              <a:rPr lang="en-GB" dirty="0"/>
              <a:t> a </a:t>
            </a:r>
            <a:r>
              <a:rPr lang="en-GB" dirty="0" err="1"/>
              <a:t>phrofiad</a:t>
            </a:r>
            <a:r>
              <a:rPr lang="en-GB" dirty="0"/>
              <a:t> a </a:t>
            </a:r>
            <a:r>
              <a:rPr lang="en-GB" b="1" dirty="0" err="1"/>
              <a:t>cheisio</a:t>
            </a:r>
            <a:r>
              <a:rPr lang="en-GB" b="1" dirty="0"/>
              <a:t> </a:t>
            </a:r>
            <a:r>
              <a:rPr lang="en-GB" b="1" dirty="0" err="1"/>
              <a:t>cyngor</a:t>
            </a:r>
            <a:r>
              <a:rPr lang="en-GB" b="1" dirty="0"/>
              <a:t> pan </a:t>
            </a:r>
            <a:r>
              <a:rPr lang="en-GB" b="1" dirty="0" err="1"/>
              <a:t>fydd</a:t>
            </a:r>
            <a:r>
              <a:rPr lang="en-GB" b="1" dirty="0"/>
              <a:t> </a:t>
            </a:r>
            <a:r>
              <a:rPr lang="en-GB" b="1" dirty="0" err="1"/>
              <a:t>ei</a:t>
            </a:r>
            <a:r>
              <a:rPr lang="en-GB" b="1" dirty="0"/>
              <a:t> </a:t>
            </a:r>
            <a:r>
              <a:rPr lang="en-GB" b="1" dirty="0" err="1"/>
              <a:t>angen</a:t>
            </a:r>
            <a:r>
              <a:rPr lang="en-GB" b="1" dirty="0"/>
              <a:t> </a:t>
            </a:r>
          </a:p>
          <a:p>
            <a:r>
              <a:rPr lang="en-GB" dirty="0" err="1"/>
              <a:t>dylech</a:t>
            </a:r>
            <a:r>
              <a:rPr lang="en-GB" dirty="0"/>
              <a:t> chi </a:t>
            </a:r>
            <a:r>
              <a:rPr lang="en-GB" dirty="0" err="1"/>
              <a:t>neilltuo</a:t>
            </a:r>
            <a:r>
              <a:rPr lang="en-GB" dirty="0"/>
              <a:t> </a:t>
            </a:r>
            <a:r>
              <a:rPr lang="en-GB" dirty="0" err="1"/>
              <a:t>digon</a:t>
            </a:r>
            <a:r>
              <a:rPr lang="en-GB" dirty="0"/>
              <a:t> o </a:t>
            </a:r>
            <a:r>
              <a:rPr lang="en-GB" dirty="0" err="1"/>
              <a:t>amser</a:t>
            </a:r>
            <a:r>
              <a:rPr lang="en-GB" dirty="0"/>
              <a:t>, </a:t>
            </a:r>
            <a:r>
              <a:rPr lang="en-GB" dirty="0" err="1"/>
              <a:t>meddwl</a:t>
            </a:r>
            <a:r>
              <a:rPr lang="en-GB" dirty="0"/>
              <a:t> ac </a:t>
            </a:r>
            <a:r>
              <a:rPr lang="en-GB" dirty="0" err="1"/>
              <a:t>ynni</a:t>
            </a:r>
            <a:r>
              <a:rPr lang="en-GB" dirty="0"/>
              <a:t> </a:t>
            </a:r>
            <a:r>
              <a:rPr lang="en-GB" dirty="0" err="1"/>
              <a:t>i'ch</a:t>
            </a:r>
            <a:r>
              <a:rPr lang="en-GB" dirty="0"/>
              <a:t> </a:t>
            </a:r>
            <a:r>
              <a:rPr lang="en-GB" dirty="0" err="1"/>
              <a:t>rôl</a:t>
            </a:r>
            <a:r>
              <a:rPr lang="en-GB" dirty="0"/>
              <a:t>,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enghraifft</a:t>
            </a:r>
            <a:r>
              <a:rPr lang="en-GB" dirty="0"/>
              <a:t> </a:t>
            </a:r>
            <a:r>
              <a:rPr lang="en-GB" dirty="0" err="1"/>
              <a:t>trwy</a:t>
            </a:r>
            <a:r>
              <a:rPr lang="en-GB" dirty="0"/>
              <a:t> </a:t>
            </a:r>
            <a:r>
              <a:rPr lang="en-GB" dirty="0" err="1"/>
              <a:t>baratoi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gyfer</a:t>
            </a:r>
            <a:r>
              <a:rPr lang="en-GB" dirty="0"/>
              <a:t>, </a:t>
            </a:r>
            <a:r>
              <a:rPr lang="en-GB" dirty="0" err="1"/>
              <a:t>mynychu</a:t>
            </a:r>
            <a:r>
              <a:rPr lang="en-GB" dirty="0"/>
              <a:t> a </a:t>
            </a:r>
            <a:r>
              <a:rPr lang="en-GB" dirty="0" err="1"/>
              <a:t>chymryd</a:t>
            </a:r>
            <a:r>
              <a:rPr lang="en-GB" dirty="0"/>
              <a:t> </a:t>
            </a:r>
            <a:r>
              <a:rPr lang="en-GB" dirty="0" err="1"/>
              <a:t>rhan</a:t>
            </a:r>
            <a:r>
              <a:rPr lang="en-GB" dirty="0"/>
              <a:t> </a:t>
            </a:r>
            <a:r>
              <a:rPr lang="en-GB" dirty="0" err="1"/>
              <a:t>weithredol</a:t>
            </a:r>
            <a:r>
              <a:rPr lang="en-GB" dirty="0"/>
              <a:t> </a:t>
            </a:r>
            <a:r>
              <a:rPr lang="en-GB" dirty="0" err="1"/>
              <a:t>ym</a:t>
            </a:r>
            <a:r>
              <a:rPr lang="en-GB" dirty="0"/>
              <a:t> </a:t>
            </a:r>
            <a:r>
              <a:rPr lang="en-GB" dirty="0" err="1"/>
              <a:t>mhob</a:t>
            </a:r>
            <a:r>
              <a:rPr lang="en-GB" dirty="0"/>
              <a:t> </a:t>
            </a:r>
            <a:r>
              <a:rPr lang="en-GB" dirty="0" err="1"/>
              <a:t>cyfarfod</a:t>
            </a:r>
            <a:r>
              <a:rPr lang="en-GB" dirty="0"/>
              <a:t> </a:t>
            </a:r>
            <a:r>
              <a:rPr lang="en-GB" dirty="0" err="1"/>
              <a:t>yr</a:t>
            </a:r>
            <a:r>
              <a:rPr lang="en-GB" dirty="0"/>
              <a:t> </a:t>
            </a:r>
            <a:r>
              <a:rPr lang="en-GB" dirty="0" err="1"/>
              <a:t>ymddiriedolwyr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24047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20184-55F6-41CE-8022-AD1C4943F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Beth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aiff</a:t>
            </a:r>
            <a:r>
              <a:rPr lang="en-GB" dirty="0"/>
              <a:t> </a:t>
            </a:r>
            <a:r>
              <a:rPr lang="en-GB" dirty="0" err="1"/>
              <a:t>rhywbeth</a:t>
            </a:r>
            <a:r>
              <a:rPr lang="en-GB" dirty="0"/>
              <a:t> </a:t>
            </a:r>
            <a:r>
              <a:rPr lang="en-GB" dirty="0" err="1"/>
              <a:t>o’I</a:t>
            </a:r>
            <a:r>
              <a:rPr lang="en-GB" dirty="0"/>
              <a:t> 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C9EB0-86FB-4ADC-99DC-798C55059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atal</a:t>
            </a:r>
            <a:r>
              <a:rPr lang="en-GB" dirty="0"/>
              <a:t> neu </a:t>
            </a:r>
            <a:r>
              <a:rPr lang="en-GB" dirty="0" err="1"/>
              <a:t>leihau</a:t>
            </a:r>
            <a:r>
              <a:rPr lang="en-GB" dirty="0"/>
              <a:t> </a:t>
            </a:r>
            <a:r>
              <a:rPr lang="en-GB" dirty="0" err="1"/>
              <a:t>unrhyw</a:t>
            </a:r>
            <a:r>
              <a:rPr lang="en-GB" dirty="0"/>
              <a:t> </a:t>
            </a:r>
            <a:r>
              <a:rPr lang="en-GB" dirty="0" err="1"/>
              <a:t>golled</a:t>
            </a:r>
            <a:r>
              <a:rPr lang="en-GB" dirty="0"/>
              <a:t> neu </a:t>
            </a:r>
            <a:r>
              <a:rPr lang="en-GB" dirty="0" err="1"/>
              <a:t>ddifrod</a:t>
            </a:r>
            <a:r>
              <a:rPr lang="en-GB" dirty="0"/>
              <a:t> </a:t>
            </a:r>
            <a:r>
              <a:rPr lang="en-GB" dirty="0" err="1"/>
              <a:t>pellach</a:t>
            </a:r>
            <a:endParaRPr lang="en-GB" dirty="0"/>
          </a:p>
          <a:p>
            <a:r>
              <a:rPr lang="en-GB" dirty="0" err="1"/>
              <a:t>adrodd</a:t>
            </a:r>
            <a:r>
              <a:rPr lang="en-GB" dirty="0"/>
              <a:t> </a:t>
            </a:r>
            <a:r>
              <a:rPr lang="en-GB" dirty="0" err="1"/>
              <a:t>amdano</a:t>
            </a:r>
            <a:r>
              <a:rPr lang="en-GB" dirty="0"/>
              <a:t> </a:t>
            </a:r>
            <a:r>
              <a:rPr lang="en-GB" dirty="0" err="1"/>
              <a:t>i'r</a:t>
            </a:r>
            <a:r>
              <a:rPr lang="en-GB" dirty="0"/>
              <a:t> </a:t>
            </a:r>
            <a:r>
              <a:rPr lang="en-GB" dirty="0" err="1"/>
              <a:t>Comisiwn</a:t>
            </a:r>
            <a:r>
              <a:rPr lang="en-GB" dirty="0"/>
              <a:t>, </a:t>
            </a:r>
            <a:r>
              <a:rPr lang="en-GB" dirty="0" err="1"/>
              <a:t>yr</a:t>
            </a:r>
            <a:r>
              <a:rPr lang="en-GB" dirty="0"/>
              <a:t> </a:t>
            </a:r>
            <a:r>
              <a:rPr lang="en-GB" dirty="0" err="1"/>
              <a:t>heddlu</a:t>
            </a:r>
            <a:r>
              <a:rPr lang="en-GB" dirty="0"/>
              <a:t>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yw</a:t>
            </a:r>
            <a:r>
              <a:rPr lang="en-GB" dirty="0"/>
              <a:t> </a:t>
            </a:r>
            <a:r>
              <a:rPr lang="en-GB" dirty="0" err="1"/>
              <a:t>trosedd</a:t>
            </a:r>
            <a:r>
              <a:rPr lang="en-GB" dirty="0"/>
              <a:t> </a:t>
            </a:r>
            <a:r>
              <a:rPr lang="en-GB" dirty="0" err="1"/>
              <a:t>wedi</a:t>
            </a:r>
            <a:r>
              <a:rPr lang="en-GB" dirty="0"/>
              <a:t> </a:t>
            </a:r>
            <a:r>
              <a:rPr lang="en-GB" dirty="0" err="1"/>
              <a:t>cael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gyflawni</a:t>
            </a:r>
            <a:r>
              <a:rPr lang="en-GB" dirty="0"/>
              <a:t>, ac </a:t>
            </a:r>
            <a:r>
              <a:rPr lang="en-GB" dirty="0" err="1"/>
              <a:t>unrhyw</a:t>
            </a:r>
            <a:r>
              <a:rPr lang="en-GB" dirty="0"/>
              <a:t> </a:t>
            </a:r>
            <a:r>
              <a:rPr lang="en-GB" dirty="0" err="1"/>
              <a:t>reoleiddwyr</a:t>
            </a:r>
            <a:r>
              <a:rPr lang="en-GB" dirty="0"/>
              <a:t> </a:t>
            </a:r>
            <a:r>
              <a:rPr lang="en-GB" dirty="0" err="1"/>
              <a:t>eraill</a:t>
            </a:r>
            <a:r>
              <a:rPr lang="en-GB" dirty="0"/>
              <a:t> y </a:t>
            </a:r>
            <a:r>
              <a:rPr lang="en-GB" dirty="0" err="1"/>
              <a:t>mae’r</a:t>
            </a:r>
            <a:r>
              <a:rPr lang="en-GB" dirty="0"/>
              <a:t> </a:t>
            </a:r>
            <a:r>
              <a:rPr lang="en-GB" dirty="0" err="1"/>
              <a:t>sefydliad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atebol</a:t>
            </a:r>
            <a:r>
              <a:rPr lang="en-GB" dirty="0"/>
              <a:t> </a:t>
            </a:r>
            <a:r>
              <a:rPr lang="en-GB" dirty="0" err="1"/>
              <a:t>iddynt</a:t>
            </a:r>
            <a:r>
              <a:rPr lang="en-GB" dirty="0"/>
              <a:t> </a:t>
            </a:r>
            <a:r>
              <a:rPr lang="en-GB" dirty="0" err="1"/>
              <a:t>cynllunio</a:t>
            </a:r>
            <a:r>
              <a:rPr lang="en-GB" dirty="0"/>
              <a:t> </a:t>
            </a:r>
            <a:r>
              <a:rPr lang="en-GB" dirty="0" err="1"/>
              <a:t>beth</a:t>
            </a:r>
            <a:r>
              <a:rPr lang="en-GB" dirty="0"/>
              <a:t> </a:t>
            </a:r>
            <a:r>
              <a:rPr lang="en-GB" dirty="0" err="1"/>
              <a:t>fyddwch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ddweud</a:t>
            </a:r>
            <a:r>
              <a:rPr lang="en-GB" dirty="0"/>
              <a:t> </a:t>
            </a:r>
            <a:r>
              <a:rPr lang="en-GB" dirty="0" err="1"/>
              <a:t>wrth</a:t>
            </a:r>
            <a:r>
              <a:rPr lang="en-GB" dirty="0"/>
              <a:t> </a:t>
            </a:r>
            <a:r>
              <a:rPr lang="en-GB" dirty="0" err="1"/>
              <a:t>eich</a:t>
            </a:r>
            <a:r>
              <a:rPr lang="en-GB" dirty="0"/>
              <a:t> staff, </a:t>
            </a:r>
            <a:r>
              <a:rPr lang="en-GB" dirty="0" err="1"/>
              <a:t>gwirfoddolwyr</a:t>
            </a:r>
            <a:r>
              <a:rPr lang="en-GB" dirty="0"/>
              <a:t>, </a:t>
            </a:r>
            <a:r>
              <a:rPr lang="en-GB" dirty="0" err="1"/>
              <a:t>aelodau</a:t>
            </a:r>
            <a:r>
              <a:rPr lang="en-GB" dirty="0"/>
              <a:t>, y </a:t>
            </a:r>
            <a:r>
              <a:rPr lang="en-GB" dirty="0" err="1"/>
              <a:t>cyhoedd</a:t>
            </a:r>
            <a:r>
              <a:rPr lang="en-GB" dirty="0"/>
              <a:t> </a:t>
            </a:r>
            <a:r>
              <a:rPr lang="en-GB" dirty="0" err="1"/>
              <a:t>neu'r</a:t>
            </a:r>
            <a:r>
              <a:rPr lang="en-GB" dirty="0"/>
              <a:t> </a:t>
            </a:r>
            <a:r>
              <a:rPr lang="en-GB" dirty="0" err="1"/>
              <a:t>cyfryngau</a:t>
            </a:r>
            <a:r>
              <a:rPr lang="en-GB" dirty="0"/>
              <a:t> </a:t>
            </a:r>
          </a:p>
          <a:p>
            <a:r>
              <a:rPr lang="en-GB" b="1" dirty="0" err="1"/>
              <a:t>cymryd</a:t>
            </a:r>
            <a:r>
              <a:rPr lang="en-GB" b="1" dirty="0"/>
              <a:t> </a:t>
            </a:r>
            <a:r>
              <a:rPr lang="en-GB" b="1" dirty="0" err="1"/>
              <a:t>camau</a:t>
            </a:r>
            <a:r>
              <a:rPr lang="en-GB" b="1" dirty="0"/>
              <a:t> </a:t>
            </a:r>
            <a:r>
              <a:rPr lang="en-GB" b="1" dirty="0" err="1"/>
              <a:t>rhesymol</a:t>
            </a:r>
            <a:r>
              <a:rPr lang="en-GB" b="1" dirty="0"/>
              <a:t> </a:t>
            </a:r>
            <a:r>
              <a:rPr lang="en-GB" b="1" dirty="0" err="1"/>
              <a:t>i'w</a:t>
            </a:r>
            <a:r>
              <a:rPr lang="en-GB" b="1" dirty="0"/>
              <a:t> </a:t>
            </a:r>
            <a:r>
              <a:rPr lang="en-GB" b="1" dirty="0" err="1"/>
              <a:t>atal</a:t>
            </a:r>
            <a:r>
              <a:rPr lang="en-GB" b="1" dirty="0"/>
              <a:t> </a:t>
            </a:r>
            <a:r>
              <a:rPr lang="en-GB" b="1" dirty="0" err="1"/>
              <a:t>rhag</a:t>
            </a:r>
            <a:r>
              <a:rPr lang="en-GB" b="1" dirty="0"/>
              <a:t> </a:t>
            </a:r>
            <a:r>
              <a:rPr lang="en-GB" b="1" dirty="0" err="1"/>
              <a:t>digwydd</a:t>
            </a:r>
            <a:r>
              <a:rPr lang="en-GB" b="1" dirty="0"/>
              <a:t> </a:t>
            </a:r>
            <a:r>
              <a:rPr lang="en-GB" b="1" dirty="0" err="1"/>
              <a:t>eto</a:t>
            </a:r>
            <a:r>
              <a:rPr lang="en-GB" b="1" dirty="0"/>
              <a:t> </a:t>
            </a:r>
            <a:r>
              <a:rPr lang="en-GB" dirty="0"/>
              <a:t>- </a:t>
            </a:r>
            <a:r>
              <a:rPr lang="en-GB" dirty="0" err="1"/>
              <a:t>adolygu</a:t>
            </a:r>
            <a:r>
              <a:rPr lang="en-GB" dirty="0"/>
              <a:t> </a:t>
            </a:r>
            <a:r>
              <a:rPr lang="en-GB" dirty="0" err="1"/>
              <a:t>rheolaethau</a:t>
            </a:r>
            <a:r>
              <a:rPr lang="en-GB" dirty="0"/>
              <a:t> a </a:t>
            </a:r>
            <a:r>
              <a:rPr lang="en-GB" dirty="0" err="1"/>
              <a:t>gweithdrefnau</a:t>
            </a:r>
            <a:r>
              <a:rPr lang="en-GB" dirty="0"/>
              <a:t>, </a:t>
            </a:r>
            <a:r>
              <a:rPr lang="en-GB" dirty="0" err="1"/>
              <a:t>ceisio</a:t>
            </a:r>
            <a:r>
              <a:rPr lang="en-GB" dirty="0"/>
              <a:t> </a:t>
            </a:r>
            <a:r>
              <a:rPr lang="en-GB" dirty="0" err="1"/>
              <a:t>cyngor</a:t>
            </a:r>
            <a:r>
              <a:rPr lang="en-GB" dirty="0"/>
              <a:t> </a:t>
            </a:r>
            <a:r>
              <a:rPr lang="en-GB" dirty="0" err="1"/>
              <a:t>priodol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268656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11DAF-3620-48D2-822F-0060D102D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ATEBOLRWYDD </a:t>
            </a:r>
            <a:r>
              <a:rPr lang="en-GB" dirty="0" err="1"/>
              <a:t>statudol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47EFB-9730-42AE-BE16-6E6780A70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incwm</a:t>
            </a:r>
            <a:r>
              <a:rPr lang="en-GB" dirty="0"/>
              <a:t> </a:t>
            </a:r>
            <a:r>
              <a:rPr lang="en-GB" dirty="0" err="1"/>
              <a:t>hyd</a:t>
            </a:r>
            <a:r>
              <a:rPr lang="en-GB" dirty="0"/>
              <a:t> at £10,000 </a:t>
            </a:r>
            <a:r>
              <a:rPr lang="en-GB" dirty="0" err="1"/>
              <a:t>gwblhau'r</a:t>
            </a:r>
            <a:r>
              <a:rPr lang="en-GB" dirty="0"/>
              <a:t> </a:t>
            </a:r>
            <a:r>
              <a:rPr lang="en-GB" dirty="0" err="1"/>
              <a:t>adrannau</a:t>
            </a:r>
            <a:r>
              <a:rPr lang="en-GB" dirty="0"/>
              <a:t> </a:t>
            </a:r>
            <a:r>
              <a:rPr lang="en-GB" dirty="0" err="1"/>
              <a:t>perthnasol</a:t>
            </a:r>
            <a:r>
              <a:rPr lang="en-GB" dirty="0"/>
              <a:t> </a:t>
            </a:r>
            <a:r>
              <a:rPr lang="en-GB" dirty="0" err="1"/>
              <a:t>o'r</a:t>
            </a:r>
            <a:r>
              <a:rPr lang="en-GB" dirty="0"/>
              <a:t> </a:t>
            </a:r>
            <a:r>
              <a:rPr lang="en-GB" dirty="0" err="1"/>
              <a:t>ffurflen</a:t>
            </a:r>
            <a:r>
              <a:rPr lang="en-GB" dirty="0"/>
              <a:t> </a:t>
            </a:r>
            <a:r>
              <a:rPr lang="en-GB" dirty="0" err="1"/>
              <a:t>flynyddol</a:t>
            </a:r>
            <a:r>
              <a:rPr lang="en-GB" dirty="0"/>
              <a:t>, </a:t>
            </a:r>
            <a:r>
              <a:rPr lang="en-GB" dirty="0" err="1"/>
              <a:t>sy'n</a:t>
            </a:r>
            <a:r>
              <a:rPr lang="en-GB" dirty="0"/>
              <a:t> </a:t>
            </a:r>
            <a:r>
              <a:rPr lang="en-GB" dirty="0" err="1"/>
              <a:t>cynnwys</a:t>
            </a:r>
            <a:r>
              <a:rPr lang="en-GB" dirty="0"/>
              <a:t> </a:t>
            </a:r>
            <a:r>
              <a:rPr lang="en-GB" dirty="0" err="1"/>
              <a:t>diweddariadau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ymddiriedolwyr</a:t>
            </a:r>
            <a:r>
              <a:rPr lang="en-GB" dirty="0"/>
              <a:t> </a:t>
            </a:r>
          </a:p>
          <a:p>
            <a:r>
              <a:rPr lang="en-GB" dirty="0" err="1"/>
              <a:t>incwm</a:t>
            </a:r>
            <a:r>
              <a:rPr lang="en-GB" dirty="0"/>
              <a:t> </a:t>
            </a:r>
            <a:r>
              <a:rPr lang="en-GB" dirty="0" err="1"/>
              <a:t>dros</a:t>
            </a:r>
            <a:r>
              <a:rPr lang="en-GB" dirty="0"/>
              <a:t> £10,000 a </a:t>
            </a:r>
            <a:r>
              <a:rPr lang="en-GB" dirty="0" err="1"/>
              <a:t>phob</a:t>
            </a:r>
            <a:r>
              <a:rPr lang="en-GB" dirty="0"/>
              <a:t> SCE, </a:t>
            </a:r>
            <a:r>
              <a:rPr lang="en-GB" dirty="0" err="1"/>
              <a:t>baratoi</a:t>
            </a:r>
            <a:r>
              <a:rPr lang="en-GB" dirty="0"/>
              <a:t> a </a:t>
            </a:r>
            <a:r>
              <a:rPr lang="en-GB" dirty="0" err="1"/>
              <a:t>ffeilio</a:t>
            </a:r>
            <a:r>
              <a:rPr lang="en-GB" dirty="0"/>
              <a:t> </a:t>
            </a:r>
            <a:r>
              <a:rPr lang="en-GB" dirty="0" err="1"/>
              <a:t>ffurflen</a:t>
            </a:r>
            <a:r>
              <a:rPr lang="en-GB" dirty="0"/>
              <a:t> </a:t>
            </a:r>
            <a:r>
              <a:rPr lang="en-GB" dirty="0" err="1"/>
              <a:t>flynyddol</a:t>
            </a:r>
            <a:r>
              <a:rPr lang="en-GB" dirty="0"/>
              <a:t> </a:t>
            </a:r>
          </a:p>
          <a:p>
            <a:r>
              <a:rPr lang="en-GB" dirty="0" err="1"/>
              <a:t>incwm</a:t>
            </a:r>
            <a:r>
              <a:rPr lang="en-GB" dirty="0"/>
              <a:t> </a:t>
            </a:r>
            <a:r>
              <a:rPr lang="en-GB" dirty="0" err="1"/>
              <a:t>dros</a:t>
            </a:r>
            <a:r>
              <a:rPr lang="en-GB" dirty="0"/>
              <a:t> £25,000 a </a:t>
            </a:r>
            <a:r>
              <a:rPr lang="en-GB" dirty="0" err="1"/>
              <a:t>phob</a:t>
            </a:r>
            <a:r>
              <a:rPr lang="en-GB" dirty="0"/>
              <a:t> SCE, </a:t>
            </a:r>
            <a:r>
              <a:rPr lang="en-GB" dirty="0" err="1"/>
              <a:t>ffeilio</a:t>
            </a:r>
            <a:r>
              <a:rPr lang="en-GB" dirty="0"/>
              <a:t> </a:t>
            </a:r>
            <a:r>
              <a:rPr lang="en-GB" dirty="0" err="1"/>
              <a:t>copïau</a:t>
            </a:r>
            <a:r>
              <a:rPr lang="en-GB" dirty="0"/>
              <a:t> o </a:t>
            </a:r>
            <a:r>
              <a:rPr lang="en-GB" dirty="0" err="1"/>
              <a:t>adroddiad</a:t>
            </a:r>
            <a:r>
              <a:rPr lang="en-GB" dirty="0"/>
              <a:t> </a:t>
            </a:r>
            <a:r>
              <a:rPr lang="en-GB" dirty="0" err="1"/>
              <a:t>blynyddol</a:t>
            </a:r>
            <a:r>
              <a:rPr lang="en-GB" dirty="0"/>
              <a:t> </a:t>
            </a:r>
            <a:r>
              <a:rPr lang="en-GB" dirty="0" err="1"/>
              <a:t>yr</a:t>
            </a:r>
            <a:r>
              <a:rPr lang="en-GB" dirty="0"/>
              <a:t> </a:t>
            </a:r>
            <a:r>
              <a:rPr lang="en-GB" dirty="0" err="1"/>
              <a:t>ymddiriedolwyr</a:t>
            </a:r>
            <a:r>
              <a:rPr lang="en-GB" dirty="0"/>
              <a:t>, </a:t>
            </a:r>
            <a:r>
              <a:rPr lang="en-GB" dirty="0" err="1"/>
              <a:t>cyfrifon</a:t>
            </a:r>
            <a:r>
              <a:rPr lang="en-GB" dirty="0"/>
              <a:t> ac </a:t>
            </a:r>
            <a:r>
              <a:rPr lang="en-GB" dirty="0" err="1"/>
              <a:t>adroddiad</a:t>
            </a:r>
            <a:r>
              <a:rPr lang="en-GB" dirty="0"/>
              <a:t> </a:t>
            </a:r>
            <a:r>
              <a:rPr lang="en-GB" dirty="0" err="1"/>
              <a:t>craffu</a:t>
            </a:r>
            <a:r>
              <a:rPr lang="en-GB" dirty="0"/>
              <a:t> </a:t>
            </a:r>
            <a:r>
              <a:rPr lang="en-GB" dirty="0" err="1"/>
              <a:t>allanol</a:t>
            </a:r>
            <a:r>
              <a:rPr lang="en-GB" dirty="0"/>
              <a:t> (</a:t>
            </a:r>
            <a:r>
              <a:rPr lang="en-GB" dirty="0" err="1"/>
              <a:t>adroddiad</a:t>
            </a:r>
            <a:r>
              <a:rPr lang="en-GB" dirty="0"/>
              <a:t> </a:t>
            </a:r>
            <a:r>
              <a:rPr lang="en-GB" dirty="0" err="1"/>
              <a:t>archwilwyr</a:t>
            </a:r>
            <a:r>
              <a:rPr lang="en-GB" dirty="0"/>
              <a:t> </a:t>
            </a:r>
            <a:r>
              <a:rPr lang="en-GB" dirty="0" err="1"/>
              <a:t>annibynnol</a:t>
            </a:r>
            <a:r>
              <a:rPr lang="en-GB" dirty="0"/>
              <a:t> neu </a:t>
            </a:r>
            <a:r>
              <a:rPr lang="en-GB" dirty="0" err="1"/>
              <a:t>allanol</a:t>
            </a:r>
            <a:r>
              <a:rPr lang="en-GB" dirty="0"/>
              <a:t>) </a:t>
            </a:r>
            <a:r>
              <a:rPr lang="en-GB" dirty="0" err="1"/>
              <a:t>hefyd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20556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7118D-DE78-4432-A5F3-0B68B9E36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Atebolrwydd</a:t>
            </a:r>
            <a:r>
              <a:rPr lang="en-GB" dirty="0"/>
              <a:t> </a:t>
            </a:r>
            <a:r>
              <a:rPr lang="en-GB" dirty="0" err="1"/>
              <a:t>moesol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934DB-652B-4712-AD6E-60C8F9549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gallu</a:t>
            </a:r>
            <a:r>
              <a:rPr lang="en-GB" dirty="0"/>
              <a:t> </a:t>
            </a:r>
            <a:r>
              <a:rPr lang="en-GB" dirty="0" err="1"/>
              <a:t>dangos</a:t>
            </a:r>
            <a:r>
              <a:rPr lang="en-GB" dirty="0"/>
              <a:t> bod </a:t>
            </a:r>
            <a:r>
              <a:rPr lang="en-GB" dirty="0" err="1"/>
              <a:t>eich</a:t>
            </a:r>
            <a:r>
              <a:rPr lang="en-GB" dirty="0"/>
              <a:t> </a:t>
            </a:r>
            <a:r>
              <a:rPr lang="en-GB" dirty="0" err="1"/>
              <a:t>elusen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cydymffurfio</a:t>
            </a:r>
            <a:r>
              <a:rPr lang="en-GB" dirty="0"/>
              <a:t> </a:t>
            </a:r>
            <a:r>
              <a:rPr lang="en-GB" dirty="0" err="1"/>
              <a:t>â'r</a:t>
            </a:r>
            <a:r>
              <a:rPr lang="en-GB" dirty="0"/>
              <a:t> </a:t>
            </a:r>
            <a:r>
              <a:rPr lang="en-GB" dirty="0" err="1"/>
              <a:t>gyfraith</a:t>
            </a:r>
            <a:r>
              <a:rPr lang="en-GB" dirty="0"/>
              <a:t>,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cael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rhedeg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dda</a:t>
            </a:r>
            <a:r>
              <a:rPr lang="en-GB" dirty="0"/>
              <a:t> ac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effeithiol</a:t>
            </a:r>
            <a:r>
              <a:rPr lang="en-GB" dirty="0"/>
              <a:t> </a:t>
            </a:r>
          </a:p>
          <a:p>
            <a:r>
              <a:rPr lang="en-GB" dirty="0" err="1"/>
              <a:t>sicrhau</a:t>
            </a:r>
            <a:r>
              <a:rPr lang="en-GB" dirty="0"/>
              <a:t> </a:t>
            </a:r>
            <a:r>
              <a:rPr lang="en-GB" dirty="0" err="1"/>
              <a:t>atebolrwydd</a:t>
            </a:r>
            <a:r>
              <a:rPr lang="en-GB" dirty="0"/>
              <a:t> </a:t>
            </a:r>
            <a:r>
              <a:rPr lang="en-GB" dirty="0" err="1"/>
              <a:t>priodol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aelodau</a:t>
            </a:r>
            <a:r>
              <a:rPr lang="en-GB" dirty="0"/>
              <a:t>,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oes</a:t>
            </a:r>
            <a:r>
              <a:rPr lang="en-GB" dirty="0"/>
              <a:t> </a:t>
            </a:r>
            <a:r>
              <a:rPr lang="en-GB" dirty="0" err="1"/>
              <a:t>aelodaeth</a:t>
            </a:r>
            <a:r>
              <a:rPr lang="en-GB" dirty="0"/>
              <a:t> </a:t>
            </a:r>
            <a:r>
              <a:rPr lang="en-GB" dirty="0" err="1"/>
              <a:t>gan</a:t>
            </a:r>
            <a:r>
              <a:rPr lang="en-GB" dirty="0"/>
              <a:t> </a:t>
            </a:r>
            <a:r>
              <a:rPr lang="en-GB" dirty="0" err="1"/>
              <a:t>eich</a:t>
            </a:r>
            <a:r>
              <a:rPr lang="en-GB" dirty="0"/>
              <a:t> </a:t>
            </a:r>
            <a:r>
              <a:rPr lang="en-GB" dirty="0" err="1"/>
              <a:t>elusen</a:t>
            </a:r>
            <a:r>
              <a:rPr lang="en-GB" dirty="0"/>
              <a:t> </a:t>
            </a:r>
            <a:r>
              <a:rPr lang="en-GB" dirty="0" err="1"/>
              <a:t>sydd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wahân</a:t>
            </a:r>
            <a:r>
              <a:rPr lang="en-GB" dirty="0"/>
              <a:t> </a:t>
            </a:r>
            <a:r>
              <a:rPr lang="en-GB" dirty="0" err="1"/>
              <a:t>i'r</a:t>
            </a:r>
            <a:r>
              <a:rPr lang="en-GB" dirty="0"/>
              <a:t> </a:t>
            </a:r>
            <a:r>
              <a:rPr lang="en-GB" dirty="0" err="1"/>
              <a:t>ymddiriedolwyr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606687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7A634-B167-4EA7-992A-2DB4F453F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C1C48-FA2F-47ED-956B-C84F2EDC4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err="1"/>
              <a:t>Peidiwch</a:t>
            </a:r>
            <a:r>
              <a:rPr lang="en-GB" dirty="0"/>
              <a:t> </a:t>
            </a:r>
            <a:r>
              <a:rPr lang="en-GB" dirty="0">
                <a:cs typeface="Arial" panose="020B0604020202020204" pitchFamily="34" charset="0"/>
              </a:rPr>
              <a:t>â </a:t>
            </a:r>
            <a:r>
              <a:rPr lang="en-GB" dirty="0" err="1">
                <a:cs typeface="Arial" panose="020B0604020202020204" pitchFamily="34" charset="0"/>
              </a:rPr>
              <a:t>chredu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fod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diffyg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atebolrwydd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personol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yn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eich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gwarchod</a:t>
            </a:r>
            <a:r>
              <a:rPr lang="en-GB" dirty="0">
                <a:cs typeface="Arial" panose="020B0604020202020204" pitchFamily="34" charset="0"/>
              </a:rPr>
              <a:t> chi</a:t>
            </a:r>
          </a:p>
          <a:p>
            <a:endParaRPr lang="en-GB" dirty="0">
              <a:cs typeface="Arial" panose="020B0604020202020204" pitchFamily="34" charset="0"/>
            </a:endParaRPr>
          </a:p>
          <a:p>
            <a:r>
              <a:rPr lang="en-GB" b="1" dirty="0" err="1">
                <a:cs typeface="Arial" panose="020B0604020202020204" pitchFamily="34" charset="0"/>
              </a:rPr>
              <a:t>Esgeulusdod</a:t>
            </a:r>
            <a:r>
              <a:rPr lang="en-GB" b="1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yw’r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rheswm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pennaf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dros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wahardd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cyfarwyddwyr</a:t>
            </a:r>
            <a:r>
              <a:rPr lang="en-GB" dirty="0">
                <a:cs typeface="Arial" panose="020B0604020202020204" pitchFamily="34" charset="0"/>
              </a:rPr>
              <a:t> ac </a:t>
            </a:r>
            <a:r>
              <a:rPr lang="en-GB" dirty="0" err="1">
                <a:cs typeface="Arial" panose="020B0604020202020204" pitchFamily="34" charset="0"/>
              </a:rPr>
              <a:t>ymddiriedolwyr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14612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A7485-2675-491F-A17F-C159204CD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Y BERTHYNAS RHWNG </a:t>
            </a:r>
            <a:br>
              <a:rPr lang="en-GB" dirty="0"/>
            </a:br>
            <a:r>
              <a:rPr lang="en-GB" dirty="0"/>
              <a:t>Y BWRDD A’R RHEOLWR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BBD31-4935-4637-9EF7-8D1726A74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a) </a:t>
            </a:r>
            <a:r>
              <a:rPr lang="en-GB" dirty="0" err="1"/>
              <a:t>Mae’r</a:t>
            </a:r>
            <a:r>
              <a:rPr lang="en-GB" dirty="0"/>
              <a:t> </a:t>
            </a:r>
            <a:r>
              <a:rPr lang="en-GB" dirty="0" err="1"/>
              <a:t>Prif</a:t>
            </a:r>
            <a:r>
              <a:rPr lang="en-GB" dirty="0"/>
              <a:t> </a:t>
            </a:r>
            <a:r>
              <a:rPr lang="en-GB" dirty="0" err="1"/>
              <a:t>Swyddog</a:t>
            </a:r>
            <a:r>
              <a:rPr lang="en-GB" dirty="0"/>
              <a:t> </a:t>
            </a:r>
            <a:r>
              <a:rPr lang="en-GB" dirty="0" err="1"/>
              <a:t>a’r</a:t>
            </a:r>
            <a:r>
              <a:rPr lang="en-GB" dirty="0"/>
              <a:t> </a:t>
            </a:r>
            <a:r>
              <a:rPr lang="en-GB" dirty="0" err="1"/>
              <a:t>Cadeirydd</a:t>
            </a:r>
            <a:r>
              <a:rPr lang="en-GB" dirty="0"/>
              <a:t> </a:t>
            </a:r>
            <a:r>
              <a:rPr lang="en-GB" dirty="0" err="1"/>
              <a:t>eisioes</a:t>
            </a:r>
            <a:r>
              <a:rPr lang="en-GB" dirty="0"/>
              <a:t> </a:t>
            </a:r>
            <a:r>
              <a:rPr lang="en-GB" dirty="0" err="1"/>
              <a:t>wedi</a:t>
            </a:r>
            <a:r>
              <a:rPr lang="en-GB" dirty="0"/>
              <a:t> </a:t>
            </a:r>
            <a:r>
              <a:rPr lang="en-GB" dirty="0" err="1"/>
              <a:t>gwneud</a:t>
            </a:r>
            <a:r>
              <a:rPr lang="en-GB" dirty="0"/>
              <a:t> </a:t>
            </a:r>
            <a:r>
              <a:rPr lang="en-GB" dirty="0" err="1"/>
              <a:t>penderfyniadau</a:t>
            </a:r>
            <a:r>
              <a:rPr lang="en-GB" dirty="0"/>
              <a:t> ac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gofyn</a:t>
            </a:r>
            <a:r>
              <a:rPr lang="en-GB" dirty="0"/>
              <a:t> </a:t>
            </a:r>
            <a:r>
              <a:rPr lang="en-GB" dirty="0" err="1"/>
              <a:t>i’r</a:t>
            </a:r>
            <a:r>
              <a:rPr lang="en-GB" dirty="0"/>
              <a:t> </a:t>
            </a:r>
            <a:r>
              <a:rPr lang="en-GB" dirty="0" err="1"/>
              <a:t>bwrdd</a:t>
            </a:r>
            <a:r>
              <a:rPr lang="en-GB" dirty="0"/>
              <a:t> i </a:t>
            </a:r>
            <a:r>
              <a:rPr lang="en-GB" dirty="0" err="1"/>
              <a:t>gytuno</a:t>
            </a:r>
            <a:endParaRPr lang="en-GB" dirty="0"/>
          </a:p>
          <a:p>
            <a:r>
              <a:rPr lang="en-GB" dirty="0"/>
              <a:t>b) Y </a:t>
            </a:r>
            <a:r>
              <a:rPr lang="en-GB" dirty="0" err="1"/>
              <a:t>Cadeirydd</a:t>
            </a:r>
            <a:r>
              <a:rPr lang="en-GB" dirty="0"/>
              <a:t> </a:t>
            </a:r>
            <a:r>
              <a:rPr lang="en-GB" dirty="0" err="1"/>
              <a:t>neu’r</a:t>
            </a:r>
            <a:r>
              <a:rPr lang="en-GB" dirty="0"/>
              <a:t> </a:t>
            </a:r>
            <a:r>
              <a:rPr lang="en-GB" dirty="0" err="1"/>
              <a:t>Prif</a:t>
            </a:r>
            <a:r>
              <a:rPr lang="en-GB" dirty="0"/>
              <a:t> </a:t>
            </a:r>
            <a:r>
              <a:rPr lang="en-GB" dirty="0" err="1"/>
              <a:t>Swyddog</a:t>
            </a:r>
            <a:r>
              <a:rPr lang="en-GB" dirty="0"/>
              <a:t> </a:t>
            </a:r>
            <a:r>
              <a:rPr lang="en-GB" dirty="0" err="1"/>
              <a:t>yw</a:t>
            </a:r>
            <a:r>
              <a:rPr lang="en-GB" dirty="0"/>
              <a:t> </a:t>
            </a:r>
            <a:r>
              <a:rPr lang="en-GB" dirty="0" err="1"/>
              <a:t>Sefydlydd</a:t>
            </a:r>
            <a:r>
              <a:rPr lang="en-GB" dirty="0"/>
              <a:t> y </a:t>
            </a:r>
            <a:r>
              <a:rPr lang="en-GB" dirty="0" err="1"/>
              <a:t>Sefydliad</a:t>
            </a:r>
            <a:r>
              <a:rPr lang="en-GB" dirty="0"/>
              <a:t>. </a:t>
            </a:r>
            <a:r>
              <a:rPr lang="en-GB" dirty="0" err="1"/>
              <a:t>Nhw</a:t>
            </a:r>
            <a:r>
              <a:rPr lang="en-GB" dirty="0"/>
              <a:t> </a:t>
            </a:r>
            <a:r>
              <a:rPr lang="en-GB" dirty="0" err="1"/>
              <a:t>sydd</a:t>
            </a:r>
            <a:r>
              <a:rPr lang="en-GB" dirty="0"/>
              <a:t> </a:t>
            </a:r>
            <a:r>
              <a:rPr lang="en-GB" dirty="0" err="1"/>
              <a:t>wedi</a:t>
            </a:r>
            <a:r>
              <a:rPr lang="en-GB" dirty="0"/>
              <a:t> </a:t>
            </a:r>
            <a:r>
              <a:rPr lang="en-GB" dirty="0" err="1"/>
              <a:t>gwneud</a:t>
            </a:r>
            <a:r>
              <a:rPr lang="en-GB" dirty="0"/>
              <a:t> y </a:t>
            </a:r>
            <a:r>
              <a:rPr lang="en-GB" dirty="0" err="1"/>
              <a:t>penderfyniadau</a:t>
            </a:r>
            <a:r>
              <a:rPr lang="en-GB" dirty="0"/>
              <a:t> </a:t>
            </a:r>
            <a:r>
              <a:rPr lang="en-GB" dirty="0" err="1"/>
              <a:t>o’r</a:t>
            </a:r>
            <a:r>
              <a:rPr lang="en-GB" dirty="0"/>
              <a:t> </a:t>
            </a:r>
            <a:r>
              <a:rPr lang="en-GB" dirty="0" err="1"/>
              <a:t>dechrau</a:t>
            </a:r>
            <a:r>
              <a:rPr lang="en-GB" dirty="0"/>
              <a:t>. </a:t>
            </a:r>
            <a:r>
              <a:rPr lang="en-GB" dirty="0" err="1"/>
              <a:t>Pwrpas</a:t>
            </a:r>
            <a:r>
              <a:rPr lang="en-GB" dirty="0"/>
              <a:t> y </a:t>
            </a:r>
            <a:r>
              <a:rPr lang="en-GB" dirty="0" err="1"/>
              <a:t>bwrdd</a:t>
            </a:r>
            <a:r>
              <a:rPr lang="en-GB" dirty="0"/>
              <a:t> </a:t>
            </a:r>
            <a:r>
              <a:rPr lang="en-GB" dirty="0" err="1"/>
              <a:t>yw</a:t>
            </a:r>
            <a:r>
              <a:rPr lang="en-GB" dirty="0"/>
              <a:t> </a:t>
            </a:r>
            <a:r>
              <a:rPr lang="en-GB" dirty="0" err="1"/>
              <a:t>cytuno</a:t>
            </a:r>
            <a:r>
              <a:rPr lang="en-GB" dirty="0"/>
              <a:t>. </a:t>
            </a:r>
            <a:r>
              <a:rPr lang="en-GB" dirty="0" err="1"/>
              <a:t>Pwrpas</a:t>
            </a:r>
            <a:r>
              <a:rPr lang="en-GB" dirty="0"/>
              <a:t> </a:t>
            </a:r>
            <a:r>
              <a:rPr lang="en-GB" dirty="0" err="1"/>
              <a:t>cyfarfodydd</a:t>
            </a:r>
            <a:r>
              <a:rPr lang="en-GB" dirty="0"/>
              <a:t> </a:t>
            </a:r>
            <a:r>
              <a:rPr lang="en-GB" dirty="0" err="1"/>
              <a:t>yw</a:t>
            </a:r>
            <a:r>
              <a:rPr lang="en-GB" dirty="0"/>
              <a:t> </a:t>
            </a:r>
            <a:r>
              <a:rPr lang="en-GB" dirty="0" err="1"/>
              <a:t>rhannu</a:t>
            </a:r>
            <a:r>
              <a:rPr lang="en-GB" dirty="0"/>
              <a:t> </a:t>
            </a:r>
            <a:r>
              <a:rPr lang="en-GB" dirty="0" err="1"/>
              <a:t>gwybodaeth</a:t>
            </a:r>
            <a:endParaRPr lang="en-GB" dirty="0"/>
          </a:p>
          <a:p>
            <a:r>
              <a:rPr lang="en-GB" dirty="0"/>
              <a:t>c) </a:t>
            </a:r>
            <a:r>
              <a:rPr lang="en-GB" dirty="0" err="1"/>
              <a:t>Mae’r</a:t>
            </a:r>
            <a:r>
              <a:rPr lang="en-GB" dirty="0"/>
              <a:t> </a:t>
            </a:r>
            <a:r>
              <a:rPr lang="en-GB" dirty="0" err="1"/>
              <a:t>Cadeirydd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rhuthro</a:t>
            </a:r>
            <a:r>
              <a:rPr lang="en-GB" dirty="0"/>
              <a:t> </a:t>
            </a:r>
            <a:r>
              <a:rPr lang="en-GB" dirty="0" err="1"/>
              <a:t>drwy’r</a:t>
            </a:r>
            <a:r>
              <a:rPr lang="en-GB" dirty="0"/>
              <a:t> broses o </a:t>
            </a:r>
            <a:r>
              <a:rPr lang="en-GB" dirty="0" err="1"/>
              <a:t>wneud</a:t>
            </a:r>
            <a:r>
              <a:rPr lang="en-GB" dirty="0"/>
              <a:t> </a:t>
            </a:r>
            <a:r>
              <a:rPr lang="en-GB" dirty="0" err="1"/>
              <a:t>penderfyniadau</a:t>
            </a:r>
            <a:r>
              <a:rPr lang="en-GB" dirty="0"/>
              <a:t> </a:t>
            </a:r>
            <a:r>
              <a:rPr lang="en-GB" dirty="0" err="1"/>
              <a:t>heb</a:t>
            </a:r>
            <a:r>
              <a:rPr lang="en-GB" dirty="0"/>
              <a:t> </a:t>
            </a:r>
            <a:r>
              <a:rPr lang="en-GB" dirty="0" err="1"/>
              <a:t>drafodaeth</a:t>
            </a:r>
            <a:r>
              <a:rPr lang="en-GB" dirty="0"/>
              <a:t> </a:t>
            </a:r>
            <a:r>
              <a:rPr lang="en-GB" dirty="0" err="1"/>
              <a:t>gyda’r</a:t>
            </a:r>
            <a:r>
              <a:rPr lang="en-GB" dirty="0"/>
              <a:t> </a:t>
            </a:r>
            <a:r>
              <a:rPr lang="en-GB" dirty="0" err="1"/>
              <a:t>Prif</a:t>
            </a:r>
            <a:r>
              <a:rPr lang="en-GB" dirty="0"/>
              <a:t> </a:t>
            </a:r>
            <a:r>
              <a:rPr lang="en-GB" dirty="0" err="1"/>
              <a:t>Swyddog</a:t>
            </a:r>
            <a:r>
              <a:rPr lang="en-GB" dirty="0"/>
              <a:t> </a:t>
            </a:r>
          </a:p>
          <a:p>
            <a:r>
              <a:rPr lang="en-GB" dirty="0"/>
              <a:t>d) Mae </a:t>
            </a:r>
            <a:r>
              <a:rPr lang="en-GB" dirty="0" err="1"/>
              <a:t>nifer</a:t>
            </a:r>
            <a:r>
              <a:rPr lang="en-GB" dirty="0"/>
              <a:t> </a:t>
            </a:r>
            <a:r>
              <a:rPr lang="en-GB" dirty="0" err="1"/>
              <a:t>bychain</a:t>
            </a:r>
            <a:r>
              <a:rPr lang="en-GB" dirty="0"/>
              <a:t> o </a:t>
            </a:r>
            <a:r>
              <a:rPr lang="en-GB" dirty="0" err="1"/>
              <a:t>aelodau’r</a:t>
            </a:r>
            <a:r>
              <a:rPr lang="en-GB" dirty="0"/>
              <a:t> </a:t>
            </a:r>
            <a:r>
              <a:rPr lang="en-GB" dirty="0" err="1"/>
              <a:t>bwrdd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gwneud</a:t>
            </a:r>
            <a:r>
              <a:rPr lang="en-GB" dirty="0"/>
              <a:t> y </a:t>
            </a:r>
            <a:r>
              <a:rPr lang="en-GB" dirty="0" err="1"/>
              <a:t>penderfyniadau</a:t>
            </a:r>
            <a:r>
              <a:rPr lang="en-GB" dirty="0"/>
              <a:t>.  </a:t>
            </a:r>
            <a:r>
              <a:rPr lang="en-GB" dirty="0" err="1"/>
              <a:t>Mae’r</a:t>
            </a:r>
            <a:r>
              <a:rPr lang="en-GB" dirty="0"/>
              <a:t> </a:t>
            </a:r>
            <a:r>
              <a:rPr lang="en-GB" dirty="0" err="1"/>
              <a:t>lleill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cytuno</a:t>
            </a:r>
            <a:r>
              <a:rPr lang="en-GB" dirty="0"/>
              <a:t> neu </a:t>
            </a:r>
            <a:r>
              <a:rPr lang="en-GB" dirty="0" err="1"/>
              <a:t>ddim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bresennol</a:t>
            </a:r>
            <a:endParaRPr lang="en-GB" dirty="0"/>
          </a:p>
          <a:p>
            <a:r>
              <a:rPr lang="en-GB" dirty="0"/>
              <a:t>e) </a:t>
            </a:r>
            <a:r>
              <a:rPr lang="en-GB" dirty="0" err="1"/>
              <a:t>Mae’r</a:t>
            </a:r>
            <a:r>
              <a:rPr lang="en-GB" dirty="0"/>
              <a:t> </a:t>
            </a:r>
            <a:r>
              <a:rPr lang="en-GB" dirty="0" err="1"/>
              <a:t>Cadeirydd</a:t>
            </a:r>
            <a:r>
              <a:rPr lang="en-GB" dirty="0"/>
              <a:t> </a:t>
            </a:r>
            <a:r>
              <a:rPr lang="en-GB" dirty="0" err="1"/>
              <a:t>a’r</a:t>
            </a:r>
            <a:r>
              <a:rPr lang="en-GB" dirty="0"/>
              <a:t> </a:t>
            </a:r>
            <a:r>
              <a:rPr lang="en-GB" dirty="0" err="1"/>
              <a:t>Prif</a:t>
            </a:r>
            <a:r>
              <a:rPr lang="en-GB" dirty="0"/>
              <a:t> </a:t>
            </a:r>
            <a:r>
              <a:rPr lang="en-GB" dirty="0" err="1"/>
              <a:t>Swyddog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anghytuno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bopeth</a:t>
            </a:r>
            <a:r>
              <a:rPr lang="en-GB" dirty="0"/>
              <a:t>. </a:t>
            </a:r>
            <a:r>
              <a:rPr lang="en-GB" dirty="0" err="1"/>
              <a:t>Mae’n</a:t>
            </a:r>
            <a:r>
              <a:rPr lang="en-GB" dirty="0"/>
              <a:t> </a:t>
            </a:r>
            <a:r>
              <a:rPr lang="en-GB" dirty="0" err="1"/>
              <a:t>amlwg</a:t>
            </a:r>
            <a:r>
              <a:rPr lang="en-GB" dirty="0"/>
              <a:t> </a:t>
            </a:r>
            <a:r>
              <a:rPr lang="en-GB" dirty="0" err="1"/>
              <a:t>yr</a:t>
            </a:r>
            <a:r>
              <a:rPr lang="en-GB" dirty="0"/>
              <a:t> </a:t>
            </a:r>
            <a:r>
              <a:rPr lang="en-GB" dirty="0" err="1"/>
              <a:t>hoffai’r</a:t>
            </a:r>
            <a:r>
              <a:rPr lang="en-GB" dirty="0"/>
              <a:t> </a:t>
            </a:r>
            <a:r>
              <a:rPr lang="en-GB" dirty="0" err="1"/>
              <a:t>Cadeirydd</a:t>
            </a:r>
            <a:r>
              <a:rPr lang="en-GB" dirty="0"/>
              <a:t> </a:t>
            </a:r>
            <a:r>
              <a:rPr lang="en-GB" dirty="0" err="1"/>
              <a:t>gael</a:t>
            </a:r>
            <a:r>
              <a:rPr lang="en-GB" dirty="0"/>
              <a:t> </a:t>
            </a:r>
            <a:r>
              <a:rPr lang="en-GB" dirty="0" err="1"/>
              <a:t>gwared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y </a:t>
            </a:r>
            <a:r>
              <a:rPr lang="en-GB" dirty="0" err="1"/>
              <a:t>Prif</a:t>
            </a:r>
            <a:r>
              <a:rPr lang="en-GB" dirty="0"/>
              <a:t> </a:t>
            </a:r>
            <a:r>
              <a:rPr lang="en-GB" dirty="0" err="1"/>
              <a:t>Swyddog</a:t>
            </a:r>
            <a:r>
              <a:rPr lang="en-GB" dirty="0"/>
              <a:t> </a:t>
            </a:r>
          </a:p>
          <a:p>
            <a:r>
              <a:rPr lang="en-GB" dirty="0"/>
              <a:t>f) </a:t>
            </a:r>
            <a:r>
              <a:rPr lang="en-GB" dirty="0" err="1"/>
              <a:t>Mae’r</a:t>
            </a:r>
            <a:r>
              <a:rPr lang="en-GB" dirty="0"/>
              <a:t> </a:t>
            </a:r>
            <a:r>
              <a:rPr lang="en-GB" dirty="0" err="1"/>
              <a:t>Cadeirydd</a:t>
            </a:r>
            <a:r>
              <a:rPr lang="en-GB" dirty="0"/>
              <a:t> </a:t>
            </a:r>
            <a:r>
              <a:rPr lang="en-GB" dirty="0" err="1"/>
              <a:t>a’r</a:t>
            </a:r>
            <a:r>
              <a:rPr lang="en-GB" dirty="0"/>
              <a:t> </a:t>
            </a:r>
            <a:r>
              <a:rPr lang="en-GB" dirty="0" err="1"/>
              <a:t>Prif</a:t>
            </a:r>
            <a:r>
              <a:rPr lang="en-GB" dirty="0"/>
              <a:t> </a:t>
            </a:r>
            <a:r>
              <a:rPr lang="en-GB" dirty="0" err="1"/>
              <a:t>Swyddog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sicrhau</a:t>
            </a:r>
            <a:r>
              <a:rPr lang="en-GB" dirty="0"/>
              <a:t> </a:t>
            </a:r>
            <a:r>
              <a:rPr lang="en-GB" dirty="0" err="1"/>
              <a:t>fod</a:t>
            </a:r>
            <a:r>
              <a:rPr lang="en-GB" dirty="0"/>
              <a:t> </a:t>
            </a:r>
            <a:r>
              <a:rPr lang="en-GB" dirty="0" err="1"/>
              <a:t>pob</a:t>
            </a:r>
            <a:r>
              <a:rPr lang="en-GB" dirty="0"/>
              <a:t> </a:t>
            </a:r>
            <a:r>
              <a:rPr lang="en-GB" dirty="0" err="1"/>
              <a:t>aelod</a:t>
            </a:r>
            <a:r>
              <a:rPr lang="en-GB" dirty="0"/>
              <a:t> </a:t>
            </a:r>
            <a:r>
              <a:rPr lang="en-GB" dirty="0" err="1"/>
              <a:t>o’r</a:t>
            </a:r>
            <a:r>
              <a:rPr lang="en-GB" dirty="0"/>
              <a:t> </a:t>
            </a:r>
            <a:r>
              <a:rPr lang="en-GB" dirty="0" err="1"/>
              <a:t>bwrdd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cymeryd</a:t>
            </a:r>
            <a:r>
              <a:rPr lang="en-GB" dirty="0"/>
              <a:t> </a:t>
            </a:r>
            <a:r>
              <a:rPr lang="en-GB" dirty="0" err="1"/>
              <a:t>rhan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y broses </a:t>
            </a:r>
            <a:r>
              <a:rPr lang="en-GB" dirty="0" err="1"/>
              <a:t>ddemocrataidd</a:t>
            </a:r>
            <a:r>
              <a:rPr lang="en-GB" dirty="0"/>
              <a:t> o </a:t>
            </a:r>
            <a:r>
              <a:rPr lang="en-GB" dirty="0" err="1"/>
              <a:t>wneud</a:t>
            </a:r>
            <a:r>
              <a:rPr lang="en-GB" dirty="0"/>
              <a:t> </a:t>
            </a:r>
            <a:r>
              <a:rPr lang="en-GB" dirty="0" err="1"/>
              <a:t>penderfyniadau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91457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FE0D3-A0D2-4F04-B27D-BDB8D7E63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DATRYS Y BROBLEM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4DD97-BAEC-425B-9750-44E776DFB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CREU GWEITHDREFN NEWYDD</a:t>
            </a:r>
          </a:p>
          <a:p>
            <a:r>
              <a:rPr lang="en-GB" dirty="0"/>
              <a:t>AROLWG SGILIAU</a:t>
            </a:r>
          </a:p>
          <a:p>
            <a:r>
              <a:rPr lang="en-GB" dirty="0"/>
              <a:t>AROLWG CYDRADDOLDEB</a:t>
            </a:r>
          </a:p>
          <a:p>
            <a:r>
              <a:rPr lang="en-GB" dirty="0"/>
              <a:t>GWERTHUSIAD PERFFORMIAD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592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746F1-E802-401B-BACE-6AC979178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537B5-C99E-489C-B163-36B4EEB57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sz="4000" b="1" dirty="0" err="1"/>
              <a:t>Llywodraethu</a:t>
            </a:r>
            <a:r>
              <a:rPr lang="en-GB" sz="4000" b="1" dirty="0"/>
              <a:t> v </a:t>
            </a:r>
            <a:r>
              <a:rPr lang="en-GB" sz="4000" b="1" dirty="0" err="1"/>
              <a:t>Rheoli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15522755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F8F2B-0694-4996-9C96-ADAEF86A0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Creu</a:t>
            </a:r>
            <a:r>
              <a:rPr lang="en-GB" dirty="0"/>
              <a:t> </a:t>
            </a:r>
            <a:r>
              <a:rPr lang="en-GB" dirty="0" err="1"/>
              <a:t>gweithdrefn</a:t>
            </a:r>
            <a:r>
              <a:rPr lang="en-GB" dirty="0"/>
              <a:t> </a:t>
            </a:r>
            <a:r>
              <a:rPr lang="en-GB" dirty="0" err="1"/>
              <a:t>newydd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32E07-D3ED-40F7-96AF-72340AFB6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err="1"/>
              <a:t>Arolygu’r</a:t>
            </a:r>
            <a:r>
              <a:rPr lang="en-GB" dirty="0"/>
              <a:t> </a:t>
            </a:r>
            <a:r>
              <a:rPr lang="en-GB" dirty="0" err="1"/>
              <a:t>Polisiau</a:t>
            </a:r>
            <a:r>
              <a:rPr lang="en-GB" dirty="0"/>
              <a:t> </a:t>
            </a:r>
            <a:r>
              <a:rPr lang="en-GB" dirty="0" err="1"/>
              <a:t>a’r</a:t>
            </a:r>
            <a:r>
              <a:rPr lang="en-GB" dirty="0"/>
              <a:t> </a:t>
            </a:r>
            <a:r>
              <a:rPr lang="en-GB" dirty="0" err="1"/>
              <a:t>Prosesau</a:t>
            </a:r>
            <a:endParaRPr lang="en-GB" dirty="0"/>
          </a:p>
          <a:p>
            <a:r>
              <a:rPr lang="en-GB" dirty="0" err="1"/>
              <a:t>Diwygio</a:t>
            </a:r>
            <a:r>
              <a:rPr lang="en-GB" dirty="0"/>
              <a:t>/</a:t>
            </a:r>
            <a:r>
              <a:rPr lang="en-GB" dirty="0" err="1"/>
              <a:t>Creu</a:t>
            </a:r>
            <a:r>
              <a:rPr lang="en-GB" dirty="0"/>
              <a:t> </a:t>
            </a:r>
            <a:r>
              <a:rPr lang="en-GB" dirty="0" err="1"/>
              <a:t>polisi</a:t>
            </a:r>
            <a:r>
              <a:rPr lang="en-GB" dirty="0"/>
              <a:t> </a:t>
            </a:r>
            <a:r>
              <a:rPr lang="en-GB" dirty="0" err="1"/>
              <a:t>ariannol</a:t>
            </a:r>
            <a:endParaRPr lang="en-GB" dirty="0"/>
          </a:p>
          <a:p>
            <a:r>
              <a:rPr lang="en-GB" dirty="0" err="1"/>
              <a:t>Creu</a:t>
            </a:r>
            <a:r>
              <a:rPr lang="en-GB" dirty="0"/>
              <a:t> system o </a:t>
            </a:r>
            <a:r>
              <a:rPr lang="en-GB" dirty="0" err="1"/>
              <a:t>rannu</a:t>
            </a:r>
            <a:r>
              <a:rPr lang="en-GB" dirty="0"/>
              <a:t> </a:t>
            </a:r>
            <a:r>
              <a:rPr lang="en-GB" dirty="0" err="1"/>
              <a:t>gwybodaeth</a:t>
            </a:r>
            <a:r>
              <a:rPr lang="en-GB" dirty="0"/>
              <a:t> </a:t>
            </a:r>
            <a:r>
              <a:rPr lang="en-GB" dirty="0" err="1"/>
              <a:t>rheolaeth</a:t>
            </a:r>
            <a:r>
              <a:rPr lang="en-GB" dirty="0"/>
              <a:t> (MI)</a:t>
            </a:r>
          </a:p>
          <a:p>
            <a:r>
              <a:rPr lang="en-GB" dirty="0" err="1"/>
              <a:t>Clustnodi</a:t>
            </a:r>
            <a:r>
              <a:rPr lang="en-GB" dirty="0"/>
              <a:t> </a:t>
            </a:r>
            <a:r>
              <a:rPr lang="en-GB" dirty="0" err="1"/>
              <a:t>eitem</a:t>
            </a:r>
            <a:r>
              <a:rPr lang="en-GB" dirty="0"/>
              <a:t> agenda </a:t>
            </a:r>
            <a:r>
              <a:rPr lang="en-GB" dirty="0" err="1"/>
              <a:t>barhaol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gyfer</a:t>
            </a:r>
            <a:r>
              <a:rPr lang="en-GB" dirty="0"/>
              <a:t> </a:t>
            </a:r>
            <a:r>
              <a:rPr lang="en-GB" dirty="0" err="1"/>
              <a:t>anghydfod</a:t>
            </a:r>
            <a:endParaRPr lang="en-GB" dirty="0"/>
          </a:p>
          <a:p>
            <a:r>
              <a:rPr lang="en-GB" dirty="0" err="1"/>
              <a:t>Cytuno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strategaeth</a:t>
            </a:r>
            <a:r>
              <a:rPr lang="en-GB" dirty="0"/>
              <a:t> </a:t>
            </a:r>
            <a:r>
              <a:rPr lang="en-GB" dirty="0" err="1"/>
              <a:t>datrys</a:t>
            </a:r>
            <a:r>
              <a:rPr lang="en-GB" dirty="0"/>
              <a:t> </a:t>
            </a:r>
            <a:r>
              <a:rPr lang="en-GB" dirty="0" err="1"/>
              <a:t>anghydfod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76934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8D054-32E5-4F52-B769-D97AC1CE6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Arolwg</a:t>
            </a:r>
            <a:r>
              <a:rPr lang="en-GB" dirty="0"/>
              <a:t> </a:t>
            </a:r>
            <a:r>
              <a:rPr lang="en-GB" dirty="0" err="1"/>
              <a:t>sgiliau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1E616-FBEF-4E01-B09F-AB3B3E0F4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err="1"/>
              <a:t>Cymwysterau</a:t>
            </a:r>
            <a:r>
              <a:rPr lang="en-GB" dirty="0"/>
              <a:t> </a:t>
            </a:r>
            <a:r>
              <a:rPr lang="en-GB" dirty="0" err="1"/>
              <a:t>Proffesiynol</a:t>
            </a:r>
            <a:endParaRPr lang="en-GB" dirty="0"/>
          </a:p>
          <a:p>
            <a:r>
              <a:rPr lang="en-GB" dirty="0" err="1"/>
              <a:t>Profiad</a:t>
            </a:r>
            <a:endParaRPr lang="en-GB" dirty="0"/>
          </a:p>
          <a:p>
            <a:r>
              <a:rPr lang="en-GB" dirty="0" err="1"/>
              <a:t>Ymwybyddiaeth</a:t>
            </a:r>
            <a:r>
              <a:rPr lang="en-GB" dirty="0"/>
              <a:t> o </a:t>
            </a:r>
            <a:r>
              <a:rPr lang="en-GB" dirty="0" err="1"/>
              <a:t>dechnoleg</a:t>
            </a:r>
            <a:endParaRPr lang="en-GB" dirty="0"/>
          </a:p>
          <a:p>
            <a:r>
              <a:rPr lang="en-GB" dirty="0" err="1"/>
              <a:t>Ydy</a:t>
            </a:r>
            <a:r>
              <a:rPr lang="en-GB" dirty="0"/>
              <a:t> </a:t>
            </a:r>
            <a:r>
              <a:rPr lang="en-GB" dirty="0" err="1"/>
              <a:t>aelodau’r</a:t>
            </a:r>
            <a:r>
              <a:rPr lang="en-GB" dirty="0"/>
              <a:t> </a:t>
            </a:r>
            <a:r>
              <a:rPr lang="en-GB" dirty="0" err="1"/>
              <a:t>bwrdd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cael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hanwytho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984325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E626A-AD80-4985-987C-13A8750BC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Arolwg</a:t>
            </a:r>
            <a:r>
              <a:rPr lang="en-GB" dirty="0"/>
              <a:t> </a:t>
            </a:r>
            <a:r>
              <a:rPr lang="en-GB" dirty="0" err="1"/>
              <a:t>cyddraddoldeb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C19F0-B2DC-42D7-B108-0F4D8D5F2C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 err="1"/>
              <a:t>Ydych</a:t>
            </a:r>
            <a:r>
              <a:rPr lang="en-GB" dirty="0"/>
              <a:t> </a:t>
            </a:r>
            <a:r>
              <a:rPr lang="en-GB" dirty="0" err="1"/>
              <a:t>chi’n</a:t>
            </a:r>
            <a:r>
              <a:rPr lang="en-GB" dirty="0"/>
              <a:t> </a:t>
            </a:r>
            <a:r>
              <a:rPr lang="en-GB" dirty="0" err="1"/>
              <a:t>cydymffurfio</a:t>
            </a:r>
            <a:r>
              <a:rPr lang="en-GB" dirty="0"/>
              <a:t> </a:t>
            </a:r>
            <a:r>
              <a:rPr lang="en-GB" dirty="0">
                <a:cs typeface="Arial" panose="020B0604020202020204" pitchFamily="34" charset="0"/>
              </a:rPr>
              <a:t>â </a:t>
            </a:r>
            <a:r>
              <a:rPr lang="en-GB" dirty="0" err="1">
                <a:cs typeface="Arial" panose="020B0604020202020204" pitchFamily="34" charset="0"/>
              </a:rPr>
              <a:t>Deddf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Cydraddoldeb</a:t>
            </a:r>
            <a:r>
              <a:rPr lang="en-GB" dirty="0">
                <a:cs typeface="Arial" panose="020B0604020202020204" pitchFamily="34" charset="0"/>
              </a:rPr>
              <a:t> 2010?</a:t>
            </a:r>
          </a:p>
          <a:p>
            <a:r>
              <a:rPr lang="en-GB" dirty="0" err="1">
                <a:cs typeface="Arial" panose="020B0604020202020204" pitchFamily="34" charset="0"/>
              </a:rPr>
              <a:t>Oes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angen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hyfforddiant</a:t>
            </a:r>
            <a:r>
              <a:rPr lang="en-GB" dirty="0">
                <a:cs typeface="Arial" panose="020B0604020202020204" pitchFamily="34" charset="0"/>
              </a:rPr>
              <a:t>?</a:t>
            </a:r>
          </a:p>
          <a:p>
            <a:r>
              <a:rPr lang="en-GB" dirty="0" err="1">
                <a:cs typeface="Arial" panose="020B0604020202020204" pitchFamily="34" charset="0"/>
              </a:rPr>
              <a:t>Oes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cynrychiolaeth</a:t>
            </a:r>
            <a:r>
              <a:rPr lang="en-GB" dirty="0">
                <a:cs typeface="Arial" panose="020B0604020202020204" pitchFamily="34" charset="0"/>
              </a:rPr>
              <a:t> o </a:t>
            </a:r>
            <a:r>
              <a:rPr lang="en-GB" dirty="0" err="1">
                <a:cs typeface="Arial" panose="020B0604020202020204" pitchFamily="34" charset="0"/>
              </a:rPr>
              <a:t>Grwpiau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sydd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heb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eu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Cynrychioli’n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Ddigonol</a:t>
            </a:r>
            <a:r>
              <a:rPr lang="en-GB" dirty="0">
                <a:cs typeface="Arial" panose="020B0604020202020204" pitchFamily="34" charset="0"/>
              </a:rPr>
              <a:t>? URG</a:t>
            </a:r>
          </a:p>
          <a:p>
            <a:r>
              <a:rPr lang="en-GB" dirty="0" err="1">
                <a:cs typeface="Arial" panose="020B0604020202020204" pitchFamily="34" charset="0"/>
              </a:rPr>
              <a:t>Mamau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sengl</a:t>
            </a:r>
            <a:r>
              <a:rPr lang="en-GB" dirty="0">
                <a:cs typeface="Arial" panose="020B0604020202020204" pitchFamily="34" charset="0"/>
              </a:rPr>
              <a:t>, </a:t>
            </a:r>
            <a:r>
              <a:rPr lang="en-GB" dirty="0" err="1">
                <a:cs typeface="Arial" panose="020B0604020202020204" pitchFamily="34" charset="0"/>
              </a:rPr>
              <a:t>Sipsiwn</a:t>
            </a:r>
            <a:r>
              <a:rPr lang="en-GB" dirty="0">
                <a:cs typeface="Arial" panose="020B0604020202020204" pitchFamily="34" charset="0"/>
              </a:rPr>
              <a:t>, </a:t>
            </a:r>
            <a:r>
              <a:rPr lang="en-GB" dirty="0" err="1">
                <a:cs typeface="Arial" panose="020B0604020202020204" pitchFamily="34" charset="0"/>
              </a:rPr>
              <a:t>Ceiswyr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Lloches</a:t>
            </a:r>
            <a:r>
              <a:rPr lang="en-GB" dirty="0">
                <a:cs typeface="Arial" panose="020B0604020202020204" pitchFamily="34" charset="0"/>
              </a:rPr>
              <a:t>, </a:t>
            </a:r>
            <a:r>
              <a:rPr lang="en-GB" dirty="0" err="1">
                <a:cs typeface="Arial" panose="020B0604020202020204" pitchFamily="34" charset="0"/>
              </a:rPr>
              <a:t>Aelodau’r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Lluoedd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dirty="0" err="1">
                <a:cs typeface="Arial" panose="020B0604020202020204" pitchFamily="34" charset="0"/>
              </a:rPr>
              <a:t>Arfog</a:t>
            </a:r>
            <a:r>
              <a:rPr lang="en-GB" dirty="0">
                <a:cs typeface="Arial" panose="020B0604020202020204" pitchFamily="34" charset="0"/>
              </a:rPr>
              <a:t>, Dan 25, </a:t>
            </a:r>
            <a:r>
              <a:rPr lang="en-GB" dirty="0" err="1">
                <a:cs typeface="Arial" panose="020B0604020202020204" pitchFamily="34" charset="0"/>
              </a:rPr>
              <a:t>Anabl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209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67A26-D7F2-46C9-B386-7E95CC113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GWERTHUSIAD PERFFORMIAD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3B426-3957-4CB8-8A4A-8568B76CB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Hunan-</a:t>
            </a:r>
            <a:r>
              <a:rPr lang="en-GB" dirty="0" err="1"/>
              <a:t>Asesu</a:t>
            </a:r>
            <a:endParaRPr lang="en-GB" dirty="0"/>
          </a:p>
          <a:p>
            <a:r>
              <a:rPr lang="en-GB" dirty="0" err="1"/>
              <a:t>Presenoldeb</a:t>
            </a:r>
            <a:endParaRPr lang="en-GB" dirty="0"/>
          </a:p>
          <a:p>
            <a:r>
              <a:rPr lang="en-GB" dirty="0" err="1"/>
              <a:t>Ymrwymiad</a:t>
            </a:r>
            <a:r>
              <a:rPr lang="en-GB" dirty="0"/>
              <a:t> </a:t>
            </a:r>
            <a:r>
              <a:rPr lang="en-GB" dirty="0" err="1"/>
              <a:t>i’r</a:t>
            </a:r>
            <a:r>
              <a:rPr lang="en-GB" dirty="0"/>
              <a:t> </a:t>
            </a:r>
            <a:r>
              <a:rPr lang="en-GB" dirty="0" err="1"/>
              <a:t>sefydliad</a:t>
            </a:r>
            <a:endParaRPr lang="en-GB" dirty="0"/>
          </a:p>
          <a:p>
            <a:r>
              <a:rPr lang="en-GB" dirty="0" err="1"/>
              <a:t>Cyfle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ofyn</a:t>
            </a:r>
            <a:r>
              <a:rPr lang="en-GB" dirty="0"/>
              <a:t> barn </a:t>
            </a:r>
            <a:r>
              <a:rPr lang="en-GB" dirty="0" err="1"/>
              <a:t>gyfrinachol</a:t>
            </a:r>
            <a:endParaRPr lang="en-GB" dirty="0"/>
          </a:p>
          <a:p>
            <a:r>
              <a:rPr lang="en-GB" dirty="0" err="1"/>
              <a:t>Oes</a:t>
            </a:r>
            <a:r>
              <a:rPr lang="en-GB" dirty="0"/>
              <a:t> </a:t>
            </a:r>
            <a:r>
              <a:rPr lang="en-GB" dirty="0" err="1"/>
              <a:t>angen</a:t>
            </a:r>
            <a:r>
              <a:rPr lang="en-GB" dirty="0"/>
              <a:t> am </a:t>
            </a:r>
            <a:r>
              <a:rPr lang="en-GB" dirty="0" err="1"/>
              <a:t>hyfforddiant</a:t>
            </a:r>
            <a:r>
              <a:rPr lang="en-GB" dirty="0"/>
              <a:t>?</a:t>
            </a:r>
          </a:p>
          <a:p>
            <a:r>
              <a:rPr lang="en-GB" dirty="0" err="1"/>
              <a:t>Pwy</a:t>
            </a:r>
            <a:r>
              <a:rPr lang="en-GB" dirty="0"/>
              <a:t> </a:t>
            </a:r>
            <a:r>
              <a:rPr lang="en-GB" dirty="0" err="1"/>
              <a:t>sy’n</a:t>
            </a:r>
            <a:r>
              <a:rPr lang="en-GB" dirty="0"/>
              <a:t> </a:t>
            </a:r>
            <a:r>
              <a:rPr lang="en-GB" dirty="0" err="1"/>
              <a:t>gwerthuso’r</a:t>
            </a:r>
            <a:r>
              <a:rPr lang="en-GB" dirty="0"/>
              <a:t> </a:t>
            </a:r>
            <a:r>
              <a:rPr lang="en-GB" dirty="0" err="1"/>
              <a:t>gwerthuswr</a:t>
            </a:r>
            <a:r>
              <a:rPr lang="en-GB" dirty="0"/>
              <a:t>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20884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17BE3-B4FD-49F8-89E0-1EA94D319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11B46-637D-4F7B-BF40-115B660DA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GB" sz="3600" dirty="0" err="1"/>
              <a:t>Nid</a:t>
            </a:r>
            <a:r>
              <a:rPr lang="en-GB" sz="3600" dirty="0"/>
              <a:t> </a:t>
            </a:r>
            <a:r>
              <a:rPr lang="en-GB" sz="3600" dirty="0" err="1"/>
              <a:t>Ffydd</a:t>
            </a:r>
            <a:r>
              <a:rPr lang="en-GB" sz="3600" dirty="0"/>
              <a:t>, </a:t>
            </a:r>
            <a:r>
              <a:rPr lang="en-GB" sz="3600" dirty="0" err="1"/>
              <a:t>Gobaith</a:t>
            </a:r>
            <a:r>
              <a:rPr lang="en-GB" sz="3600" dirty="0"/>
              <a:t> a </a:t>
            </a:r>
            <a:r>
              <a:rPr lang="en-GB" sz="3600" dirty="0" err="1"/>
              <a:t>Chariad</a:t>
            </a:r>
            <a:r>
              <a:rPr lang="en-GB" sz="3600" dirty="0"/>
              <a:t>                                         </a:t>
            </a:r>
            <a:r>
              <a:rPr lang="en-GB" sz="3600" dirty="0" err="1"/>
              <a:t>sy’n</a:t>
            </a:r>
            <a:r>
              <a:rPr lang="en-GB" sz="3600" dirty="0"/>
              <a:t> </a:t>
            </a:r>
            <a:r>
              <a:rPr lang="en-GB" sz="3600" dirty="0" err="1"/>
              <a:t>rhedeg</a:t>
            </a:r>
            <a:r>
              <a:rPr lang="en-GB" sz="3600" dirty="0"/>
              <a:t> </a:t>
            </a:r>
            <a:r>
              <a:rPr lang="en-GB" sz="3600" dirty="0" err="1"/>
              <a:t>elusen</a:t>
            </a:r>
            <a:r>
              <a:rPr lang="en-GB" sz="3600" dirty="0"/>
              <a:t> </a:t>
            </a:r>
            <a:r>
              <a:rPr lang="en-GB" sz="3600" dirty="0" err="1"/>
              <a:t>ond</a:t>
            </a:r>
            <a:r>
              <a:rPr lang="en-GB" sz="3600" dirty="0"/>
              <a:t> Y </a:t>
            </a:r>
            <a:r>
              <a:rPr lang="en-GB" sz="3600" dirty="0" err="1"/>
              <a:t>Bwrdd</a:t>
            </a:r>
            <a:endParaRPr lang="en-GB" sz="3600" dirty="0"/>
          </a:p>
          <a:p>
            <a:pPr algn="ctr"/>
            <a:endParaRPr lang="en-GB" sz="3600" dirty="0"/>
          </a:p>
          <a:p>
            <a:pPr algn="ctr"/>
            <a:r>
              <a:rPr lang="en-GB" sz="3600" dirty="0"/>
              <a:t>Y </a:t>
            </a:r>
            <a:r>
              <a:rPr lang="en-GB" sz="3600" dirty="0" err="1"/>
              <a:t>Bwrdd</a:t>
            </a:r>
            <a:r>
              <a:rPr lang="en-GB" sz="3600" dirty="0"/>
              <a:t> </a:t>
            </a:r>
            <a:r>
              <a:rPr lang="en-GB" sz="3600" dirty="0" err="1"/>
              <a:t>sy’n</a:t>
            </a:r>
            <a:r>
              <a:rPr lang="en-GB" sz="3600" dirty="0"/>
              <a:t> </a:t>
            </a:r>
            <a:r>
              <a:rPr lang="en-GB" sz="3600" dirty="0" err="1"/>
              <a:t>Llywodraethu</a:t>
            </a:r>
            <a:endParaRPr lang="en-GB" sz="3600" dirty="0"/>
          </a:p>
          <a:p>
            <a:pPr algn="ctr"/>
            <a:r>
              <a:rPr lang="en-GB" sz="3600" dirty="0"/>
              <a:t>Y </a:t>
            </a:r>
            <a:r>
              <a:rPr lang="en-GB" sz="3600" dirty="0" err="1"/>
              <a:t>Prif-Swyddog</a:t>
            </a:r>
            <a:r>
              <a:rPr lang="en-GB" sz="3600" dirty="0"/>
              <a:t> </a:t>
            </a:r>
            <a:r>
              <a:rPr lang="en-GB" sz="3600" dirty="0" err="1"/>
              <a:t>sy’n</a:t>
            </a:r>
            <a:r>
              <a:rPr lang="en-GB" sz="3600" dirty="0"/>
              <a:t> </a:t>
            </a:r>
            <a:r>
              <a:rPr lang="en-GB" sz="3600" dirty="0" err="1"/>
              <a:t>Rheoli</a:t>
            </a:r>
            <a:endParaRPr lang="en-GB" sz="3600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1499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Diolch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GB" dirty="0"/>
          </a:p>
          <a:p>
            <a:r>
              <a:rPr lang="en-GB" dirty="0" err="1"/>
              <a:t>Unrhyw</a:t>
            </a:r>
            <a:r>
              <a:rPr lang="en-GB" dirty="0"/>
              <a:t> </a:t>
            </a:r>
            <a:r>
              <a:rPr lang="en-GB" dirty="0" err="1"/>
              <a:t>gwestiynau</a:t>
            </a:r>
            <a:r>
              <a:rPr lang="en-GB" dirty="0"/>
              <a:t>?</a:t>
            </a:r>
          </a:p>
          <a:p>
            <a:r>
              <a:rPr lang="en-GB" dirty="0">
                <a:hlinkClick r:id="rId2"/>
              </a:rPr>
              <a:t>GERAINT.WILLIAMS@BUSINESSWALES.ORG.UK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739" y="804520"/>
            <a:ext cx="7174524" cy="1200329"/>
          </a:xfrm>
        </p:spPr>
        <p:txBody>
          <a:bodyPr>
            <a:normAutofit/>
          </a:bodyPr>
          <a:lstStyle/>
          <a:p>
            <a:pPr algn="ctr"/>
            <a:r>
              <a:rPr lang="en-GB" sz="2000" b="1" dirty="0"/>
              <a:t>Beth </a:t>
            </a:r>
            <a:r>
              <a:rPr lang="en-GB" sz="2000" b="1" dirty="0" err="1"/>
              <a:t>yw’r</a:t>
            </a:r>
            <a:r>
              <a:rPr lang="en-GB" sz="2000" b="1" dirty="0"/>
              <a:t> </a:t>
            </a:r>
            <a:r>
              <a:rPr lang="en-GB" sz="2000" b="1" dirty="0" err="1"/>
              <a:t>strwythur</a:t>
            </a:r>
            <a:r>
              <a:rPr lang="en-GB" sz="2000" b="1" dirty="0"/>
              <a:t> </a:t>
            </a:r>
            <a:r>
              <a:rPr lang="en-GB" sz="2000" b="1" dirty="0" err="1"/>
              <a:t>cyfreithiol</a:t>
            </a:r>
            <a:r>
              <a:rPr lang="en-GB" sz="2000" b="1" dirty="0"/>
              <a:t>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8274" y="2765425"/>
            <a:ext cx="842708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 err="1">
                <a:latin typeface="FrankGoth BT"/>
              </a:rPr>
              <a:t>Elusen</a:t>
            </a:r>
            <a:endParaRPr lang="en-GB" sz="2400" dirty="0">
              <a:latin typeface="FrankGoth BT"/>
            </a:endParaRPr>
          </a:p>
          <a:p>
            <a:pPr algn="ctr"/>
            <a:r>
              <a:rPr lang="en-GB" sz="2400" dirty="0" err="1">
                <a:latin typeface="FrankGoth BT"/>
              </a:rPr>
              <a:t>Sefydliad</a:t>
            </a:r>
            <a:r>
              <a:rPr lang="en-GB" sz="2400" dirty="0">
                <a:latin typeface="FrankGoth BT"/>
              </a:rPr>
              <a:t> </a:t>
            </a:r>
            <a:r>
              <a:rPr lang="en-GB" sz="2400" dirty="0" err="1">
                <a:latin typeface="FrankGoth BT"/>
              </a:rPr>
              <a:t>Corfforedig</a:t>
            </a:r>
            <a:r>
              <a:rPr lang="en-GB" sz="2400" dirty="0">
                <a:latin typeface="FrankGoth BT"/>
              </a:rPr>
              <a:t> </a:t>
            </a:r>
            <a:r>
              <a:rPr lang="en-GB" sz="2400" dirty="0" err="1">
                <a:latin typeface="FrankGoth BT"/>
              </a:rPr>
              <a:t>Elusennol</a:t>
            </a:r>
            <a:r>
              <a:rPr lang="en-GB" sz="2400" dirty="0">
                <a:latin typeface="FrankGoth BT"/>
              </a:rPr>
              <a:t> (CIO) </a:t>
            </a:r>
          </a:p>
          <a:p>
            <a:pPr algn="ctr"/>
            <a:r>
              <a:rPr lang="en-GB" sz="2400" dirty="0" err="1">
                <a:latin typeface="FrankGoth BT"/>
              </a:rPr>
              <a:t>Cwmni</a:t>
            </a:r>
            <a:r>
              <a:rPr lang="en-GB" sz="2400" dirty="0">
                <a:latin typeface="FrankGoth BT"/>
              </a:rPr>
              <a:t> Budd </a:t>
            </a:r>
            <a:r>
              <a:rPr lang="en-GB" sz="2400" dirty="0" err="1">
                <a:latin typeface="FrankGoth BT"/>
              </a:rPr>
              <a:t>Cymdeithasol</a:t>
            </a:r>
            <a:r>
              <a:rPr lang="en-GB" sz="2400" dirty="0">
                <a:latin typeface="FrankGoth BT"/>
              </a:rPr>
              <a:t> (CIC)</a:t>
            </a:r>
          </a:p>
          <a:p>
            <a:pPr algn="ctr"/>
            <a:r>
              <a:rPr lang="en-GB" sz="2400" dirty="0" err="1">
                <a:latin typeface="FrankGoth BT"/>
              </a:rPr>
              <a:t>Cymdeithas</a:t>
            </a:r>
            <a:r>
              <a:rPr lang="en-GB" sz="2400" dirty="0">
                <a:latin typeface="FrankGoth BT"/>
              </a:rPr>
              <a:t> </a:t>
            </a:r>
            <a:r>
              <a:rPr lang="en-GB" sz="2400" dirty="0" err="1">
                <a:latin typeface="FrankGoth BT"/>
              </a:rPr>
              <a:t>Ddiwydiannol</a:t>
            </a:r>
            <a:r>
              <a:rPr lang="en-GB" sz="2400" dirty="0">
                <a:latin typeface="FrankGoth BT"/>
              </a:rPr>
              <a:t> a </a:t>
            </a:r>
            <a:r>
              <a:rPr lang="en-GB" sz="2400" dirty="0" err="1">
                <a:latin typeface="FrankGoth BT"/>
              </a:rPr>
              <a:t>Darbodus</a:t>
            </a:r>
            <a:r>
              <a:rPr lang="en-GB" sz="2400" dirty="0">
                <a:latin typeface="FrankGoth BT"/>
              </a:rPr>
              <a:t> (IPS)</a:t>
            </a:r>
          </a:p>
          <a:p>
            <a:pPr algn="ctr"/>
            <a:r>
              <a:rPr lang="en-GB" sz="2400" dirty="0" err="1">
                <a:latin typeface="FrankGoth BT"/>
              </a:rPr>
              <a:t>Cwmni</a:t>
            </a:r>
            <a:r>
              <a:rPr lang="en-GB" sz="2400" dirty="0">
                <a:latin typeface="FrankGoth BT"/>
              </a:rPr>
              <a:t> </a:t>
            </a:r>
            <a:r>
              <a:rPr lang="en-GB" sz="2400" dirty="0" err="1">
                <a:latin typeface="FrankGoth BT"/>
              </a:rPr>
              <a:t>cyfyngedig</a:t>
            </a:r>
            <a:r>
              <a:rPr lang="en-GB" sz="2400" dirty="0">
                <a:latin typeface="FrankGoth BT"/>
              </a:rPr>
              <a:t> dan </a:t>
            </a:r>
            <a:r>
              <a:rPr lang="en-GB" sz="2400" dirty="0" err="1">
                <a:latin typeface="FrankGoth BT"/>
              </a:rPr>
              <a:t>warant</a:t>
            </a:r>
            <a:endParaRPr lang="en-GB" sz="2400" dirty="0">
              <a:latin typeface="FrankGoth BT"/>
            </a:endParaRPr>
          </a:p>
          <a:p>
            <a:pPr algn="ctr"/>
            <a:r>
              <a:rPr lang="en-GB" sz="2400" dirty="0" err="1">
                <a:latin typeface="FrankGoth BT"/>
              </a:rPr>
              <a:t>Ymddiriedolaeth</a:t>
            </a:r>
            <a:endParaRPr lang="en-GB" sz="2400" dirty="0">
              <a:latin typeface="FrankGoth BT"/>
            </a:endParaRPr>
          </a:p>
          <a:p>
            <a:pPr algn="ctr"/>
            <a:r>
              <a:rPr lang="en-GB" sz="2400" dirty="0" err="1">
                <a:latin typeface="FrankGoth BT"/>
              </a:rPr>
              <a:t>Sefydliad</a:t>
            </a:r>
            <a:endParaRPr lang="en-GB" sz="2400" dirty="0">
              <a:latin typeface="FrankGoth BT"/>
            </a:endParaRPr>
          </a:p>
        </p:txBody>
      </p:sp>
    </p:spTree>
    <p:extLst>
      <p:ext uri="{BB962C8B-B14F-4D97-AF65-F5344CB8AC3E}">
        <p14:creationId xmlns:p14="http://schemas.microsoft.com/office/powerpoint/2010/main" val="28040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8011A-B067-43CC-B01F-689748337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SEFYDLIAD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7252A-9AAD-4CE0-9CA5-F8B99F5A4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Grwpiau</a:t>
            </a:r>
            <a:r>
              <a:rPr lang="en-GB" dirty="0"/>
              <a:t> </a:t>
            </a:r>
            <a:r>
              <a:rPr lang="en-GB" dirty="0" err="1"/>
              <a:t>newydd</a:t>
            </a:r>
            <a:r>
              <a:rPr lang="en-GB" dirty="0"/>
              <a:t>, </a:t>
            </a:r>
            <a:r>
              <a:rPr lang="en-GB" dirty="0" err="1"/>
              <a:t>bychain</a:t>
            </a:r>
            <a:endParaRPr lang="en-GB" dirty="0"/>
          </a:p>
          <a:p>
            <a:r>
              <a:rPr lang="en-GB" dirty="0" err="1"/>
              <a:t>Cyfansoddiad</a:t>
            </a:r>
            <a:r>
              <a:rPr lang="en-GB" dirty="0"/>
              <a:t> </a:t>
            </a:r>
            <a:r>
              <a:rPr lang="en-GB" dirty="0" err="1"/>
              <a:t>syml</a:t>
            </a:r>
            <a:endParaRPr lang="en-GB" dirty="0"/>
          </a:p>
          <a:p>
            <a:r>
              <a:rPr lang="en-GB" dirty="0" err="1"/>
              <a:t>Amcanion</a:t>
            </a:r>
            <a:r>
              <a:rPr lang="en-GB" dirty="0"/>
              <a:t> y </a:t>
            </a:r>
            <a:r>
              <a:rPr lang="en-GB" dirty="0" err="1"/>
              <a:t>grwp</a:t>
            </a:r>
            <a:endParaRPr lang="en-GB" dirty="0"/>
          </a:p>
          <a:p>
            <a:r>
              <a:rPr lang="en-GB" dirty="0" err="1"/>
              <a:t>Pwyllgor</a:t>
            </a:r>
            <a:r>
              <a:rPr lang="en-GB" dirty="0"/>
              <a:t> ac </a:t>
            </a:r>
            <a:r>
              <a:rPr lang="en-GB" dirty="0" err="1"/>
              <a:t>aelodau</a:t>
            </a:r>
            <a:endParaRPr lang="en-GB" dirty="0"/>
          </a:p>
          <a:p>
            <a:r>
              <a:rPr lang="en-GB" dirty="0" err="1"/>
              <a:t>Pwyllgor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atebol</a:t>
            </a:r>
            <a:r>
              <a:rPr lang="en-GB" dirty="0"/>
              <a:t> </a:t>
            </a:r>
            <a:r>
              <a:rPr lang="en-GB" dirty="0" err="1"/>
              <a:t>i’r</a:t>
            </a:r>
            <a:r>
              <a:rPr lang="en-GB" dirty="0"/>
              <a:t> </a:t>
            </a:r>
            <a:r>
              <a:rPr lang="en-GB" dirty="0" err="1"/>
              <a:t>aelodau</a:t>
            </a:r>
            <a:endParaRPr lang="en-GB" dirty="0"/>
          </a:p>
          <a:p>
            <a:r>
              <a:rPr lang="en-GB" dirty="0" err="1"/>
              <a:t>Rhad</a:t>
            </a:r>
            <a:r>
              <a:rPr lang="en-GB" dirty="0"/>
              <a:t>			Dim </a:t>
            </a:r>
            <a:r>
              <a:rPr lang="en-GB" dirty="0" err="1"/>
              <a:t>modd</a:t>
            </a:r>
            <a:r>
              <a:rPr lang="en-GB" dirty="0"/>
              <a:t> </a:t>
            </a:r>
            <a:r>
              <a:rPr lang="en-GB" dirty="0" err="1"/>
              <a:t>perchen</a:t>
            </a:r>
            <a:r>
              <a:rPr lang="en-GB" dirty="0"/>
              <a:t> </a:t>
            </a:r>
            <a:r>
              <a:rPr lang="en-GB" dirty="0" err="1"/>
              <a:t>eiddo</a:t>
            </a:r>
            <a:endParaRPr lang="en-GB" dirty="0"/>
          </a:p>
          <a:p>
            <a:r>
              <a:rPr lang="en-GB" dirty="0" err="1"/>
              <a:t>Hyblyg</a:t>
            </a:r>
            <a:r>
              <a:rPr lang="en-GB" dirty="0"/>
              <a:t>			</a:t>
            </a:r>
            <a:r>
              <a:rPr lang="en-GB" dirty="0" err="1"/>
              <a:t>Atebolrwydd</a:t>
            </a:r>
            <a:r>
              <a:rPr lang="en-GB" dirty="0"/>
              <a:t> </a:t>
            </a:r>
            <a:r>
              <a:rPr lang="en-GB" dirty="0" err="1"/>
              <a:t>personol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308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47FAF-50F6-4608-A25C-47D04EAEB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YMDDIRIEDOLAETH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0B579-8FB9-489A-BDEF-1FD7421D8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Ffurf</a:t>
            </a:r>
            <a:r>
              <a:rPr lang="en-GB" dirty="0"/>
              <a:t> </a:t>
            </a:r>
            <a:r>
              <a:rPr lang="en-GB" dirty="0" err="1"/>
              <a:t>gyntefig</a:t>
            </a:r>
            <a:r>
              <a:rPr lang="en-GB" dirty="0"/>
              <a:t> </a:t>
            </a:r>
            <a:r>
              <a:rPr lang="en-GB" dirty="0" err="1"/>
              <a:t>elusennau</a:t>
            </a:r>
            <a:endParaRPr lang="en-GB" dirty="0"/>
          </a:p>
          <a:p>
            <a:r>
              <a:rPr lang="en-GB" dirty="0" err="1"/>
              <a:t>Dogfen</a:t>
            </a:r>
            <a:r>
              <a:rPr lang="en-GB" dirty="0"/>
              <a:t> </a:t>
            </a:r>
            <a:r>
              <a:rPr lang="en-GB" dirty="0" err="1"/>
              <a:t>weithredol</a:t>
            </a:r>
            <a:r>
              <a:rPr lang="en-GB" dirty="0"/>
              <a:t> (Trust Deed)</a:t>
            </a:r>
          </a:p>
          <a:p>
            <a:r>
              <a:rPr lang="en-GB" dirty="0" err="1"/>
              <a:t>Deddf</a:t>
            </a:r>
            <a:r>
              <a:rPr lang="en-GB" dirty="0"/>
              <a:t> </a:t>
            </a:r>
            <a:r>
              <a:rPr lang="en-GB" dirty="0" err="1"/>
              <a:t>ymddiriedolwyr</a:t>
            </a:r>
            <a:r>
              <a:rPr lang="en-GB" dirty="0"/>
              <a:t> 1925</a:t>
            </a:r>
          </a:p>
          <a:p>
            <a:endParaRPr lang="en-GB" dirty="0"/>
          </a:p>
          <a:p>
            <a:r>
              <a:rPr lang="en-GB" dirty="0" err="1"/>
              <a:t>Cyfrinachol</a:t>
            </a:r>
            <a:r>
              <a:rPr lang="en-GB" dirty="0"/>
              <a:t>		</a:t>
            </a:r>
            <a:r>
              <a:rPr lang="en-GB" dirty="0" err="1"/>
              <a:t>Anhyblyg</a:t>
            </a:r>
            <a:endParaRPr lang="en-GB" dirty="0"/>
          </a:p>
          <a:p>
            <a:r>
              <a:rPr lang="en-GB" dirty="0" err="1"/>
              <a:t>Rhad</a:t>
            </a:r>
            <a:r>
              <a:rPr lang="en-GB" dirty="0"/>
              <a:t>			</a:t>
            </a:r>
            <a:r>
              <a:rPr lang="en-GB" dirty="0" err="1"/>
              <a:t>Atebolrwydd</a:t>
            </a:r>
            <a:r>
              <a:rPr lang="en-GB" dirty="0"/>
              <a:t> </a:t>
            </a:r>
            <a:r>
              <a:rPr lang="en-GB" dirty="0" err="1"/>
              <a:t>personol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387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095F8-C630-4316-A7CD-89A9F6029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CWMNI CYFYNGEDIG DAN WARANT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27901-7BA7-4AD5-9F65-C0535EA7F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Cyffredin</a:t>
            </a:r>
            <a:r>
              <a:rPr lang="en-GB" dirty="0"/>
              <a:t> </a:t>
            </a:r>
            <a:r>
              <a:rPr lang="en-GB" dirty="0" err="1"/>
              <a:t>iawn</a:t>
            </a:r>
            <a:endParaRPr lang="en-GB" dirty="0"/>
          </a:p>
          <a:p>
            <a:r>
              <a:rPr lang="en-GB" dirty="0" err="1"/>
              <a:t>Erthyglau</a:t>
            </a:r>
            <a:r>
              <a:rPr lang="en-GB" dirty="0"/>
              <a:t> </a:t>
            </a:r>
            <a:r>
              <a:rPr lang="en-GB" dirty="0" err="1"/>
              <a:t>Sefydlu</a:t>
            </a:r>
            <a:r>
              <a:rPr lang="en-GB" dirty="0"/>
              <a:t> a </a:t>
            </a:r>
            <a:r>
              <a:rPr lang="en-GB" dirty="0" err="1"/>
              <a:t>Memorandwm</a:t>
            </a:r>
            <a:endParaRPr lang="en-GB" dirty="0"/>
          </a:p>
          <a:p>
            <a:r>
              <a:rPr lang="en-GB" dirty="0" err="1"/>
              <a:t>Deddf</a:t>
            </a:r>
            <a:r>
              <a:rPr lang="en-GB" dirty="0"/>
              <a:t> </a:t>
            </a:r>
            <a:r>
              <a:rPr lang="en-GB" dirty="0" err="1"/>
              <a:t>Cwmniau</a:t>
            </a:r>
            <a:r>
              <a:rPr lang="en-GB" dirty="0"/>
              <a:t> 2006</a:t>
            </a:r>
          </a:p>
          <a:p>
            <a:r>
              <a:rPr lang="en-GB" dirty="0" err="1"/>
              <a:t>Endid</a:t>
            </a:r>
            <a:r>
              <a:rPr lang="en-GB" dirty="0"/>
              <a:t> </a:t>
            </a:r>
            <a:r>
              <a:rPr lang="en-GB" dirty="0" err="1"/>
              <a:t>corfforaethol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wahan</a:t>
            </a:r>
            <a:endParaRPr lang="en-GB" dirty="0"/>
          </a:p>
          <a:p>
            <a:r>
              <a:rPr lang="en-GB" dirty="0" err="1"/>
              <a:t>Atebolrwydd</a:t>
            </a:r>
            <a:r>
              <a:rPr lang="en-GB" dirty="0"/>
              <a:t> </a:t>
            </a:r>
            <a:r>
              <a:rPr lang="en-GB" dirty="0" err="1"/>
              <a:t>pob</a:t>
            </a:r>
            <a:r>
              <a:rPr lang="en-GB" dirty="0"/>
              <a:t> </a:t>
            </a:r>
            <a:r>
              <a:rPr lang="en-GB" dirty="0" err="1"/>
              <a:t>cyfarwyddwr</a:t>
            </a:r>
            <a:r>
              <a:rPr lang="en-GB" dirty="0"/>
              <a:t> </a:t>
            </a:r>
            <a:r>
              <a:rPr lang="en-GB" dirty="0" err="1"/>
              <a:t>wedi’i</a:t>
            </a:r>
            <a:r>
              <a:rPr lang="en-GB" dirty="0"/>
              <a:t> </a:t>
            </a:r>
            <a:r>
              <a:rPr lang="en-GB" dirty="0" err="1"/>
              <a:t>gyfyngu</a:t>
            </a:r>
            <a:endParaRPr lang="en-GB" dirty="0"/>
          </a:p>
          <a:p>
            <a:r>
              <a:rPr lang="en-GB" dirty="0" err="1"/>
              <a:t>Gwybodaeth</a:t>
            </a:r>
            <a:r>
              <a:rPr lang="en-GB" dirty="0"/>
              <a:t> </a:t>
            </a:r>
            <a:r>
              <a:rPr lang="en-GB" dirty="0" err="1"/>
              <a:t>gyhoeddus</a:t>
            </a:r>
            <a:endParaRPr lang="en-GB" dirty="0"/>
          </a:p>
          <a:p>
            <a:r>
              <a:rPr lang="en-GB" dirty="0" err="1"/>
              <a:t>Democrataidd</a:t>
            </a:r>
            <a:r>
              <a:rPr lang="en-GB" dirty="0"/>
              <a:t>			</a:t>
            </a:r>
            <a:r>
              <a:rPr lang="en-GB" dirty="0" err="1"/>
              <a:t>Costus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974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50228-098E-4D49-B888-A31723764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CYMDEITHAS DDIWYDIANNOL A DARBODUS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EF942-FA78-4164-8AD4-238FB9D30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Hen </a:t>
            </a:r>
            <a:r>
              <a:rPr lang="en-GB" dirty="0" err="1"/>
              <a:t>ffurf</a:t>
            </a:r>
            <a:r>
              <a:rPr lang="en-GB" dirty="0"/>
              <a:t> o </a:t>
            </a:r>
            <a:r>
              <a:rPr lang="en-GB" dirty="0" err="1"/>
              <a:t>ymgorfforu</a:t>
            </a:r>
            <a:r>
              <a:rPr lang="en-GB" dirty="0"/>
              <a:t> </a:t>
            </a:r>
            <a:r>
              <a:rPr lang="en-GB" dirty="0" err="1"/>
              <a:t>grwp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budd</a:t>
            </a:r>
            <a:r>
              <a:rPr lang="en-GB" dirty="0"/>
              <a:t> </a:t>
            </a:r>
            <a:r>
              <a:rPr lang="en-GB" dirty="0" err="1"/>
              <a:t>cymunedol</a:t>
            </a:r>
            <a:endParaRPr lang="en-GB" dirty="0"/>
          </a:p>
          <a:p>
            <a:r>
              <a:rPr lang="en-GB" dirty="0"/>
              <a:t>Does dim </a:t>
            </a:r>
            <a:r>
              <a:rPr lang="en-GB" dirty="0" err="1"/>
              <a:t>angen</a:t>
            </a:r>
            <a:r>
              <a:rPr lang="en-GB" dirty="0"/>
              <a:t> </a:t>
            </a:r>
            <a:r>
              <a:rPr lang="en-GB" dirty="0" err="1"/>
              <a:t>budd</a:t>
            </a:r>
            <a:r>
              <a:rPr lang="en-GB" dirty="0"/>
              <a:t> </a:t>
            </a:r>
            <a:r>
              <a:rPr lang="en-GB" dirty="0" err="1"/>
              <a:t>elusennol</a:t>
            </a:r>
            <a:endParaRPr lang="en-GB" dirty="0"/>
          </a:p>
          <a:p>
            <a:r>
              <a:rPr lang="en-GB" dirty="0" err="1"/>
              <a:t>Rheoleiddio</a:t>
            </a:r>
            <a:r>
              <a:rPr lang="en-GB" dirty="0"/>
              <a:t> </a:t>
            </a:r>
            <a:r>
              <a:rPr lang="en-GB" dirty="0" err="1"/>
              <a:t>gan</a:t>
            </a:r>
            <a:r>
              <a:rPr lang="en-GB" dirty="0"/>
              <a:t> </a:t>
            </a:r>
            <a:r>
              <a:rPr lang="en-GB" dirty="0" err="1"/>
              <a:t>yr</a:t>
            </a:r>
            <a:r>
              <a:rPr lang="en-GB" dirty="0"/>
              <a:t> </a:t>
            </a:r>
            <a:r>
              <a:rPr lang="en-GB" dirty="0" err="1"/>
              <a:t>Awdurdod</a:t>
            </a:r>
            <a:r>
              <a:rPr lang="en-GB" dirty="0"/>
              <a:t> </a:t>
            </a:r>
            <a:r>
              <a:rPr lang="en-GB" dirty="0" err="1"/>
              <a:t>Ymddygiad</a:t>
            </a:r>
            <a:r>
              <a:rPr lang="en-GB" dirty="0"/>
              <a:t> </a:t>
            </a:r>
            <a:r>
              <a:rPr lang="en-GB" dirty="0" err="1"/>
              <a:t>Ariannol</a:t>
            </a:r>
            <a:r>
              <a:rPr lang="en-GB" dirty="0"/>
              <a:t> (FCA)</a:t>
            </a:r>
          </a:p>
          <a:p>
            <a:r>
              <a:rPr lang="en-GB" dirty="0" err="1"/>
              <a:t>Costus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5998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A9515-301E-4DEB-A43C-6BE87A035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CWMNI BUDD CYMDEITHASOL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D21CB-BFF4-4111-BE58-2FCB7262B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Ffurf</a:t>
            </a:r>
            <a:r>
              <a:rPr lang="en-GB" dirty="0"/>
              <a:t> </a:t>
            </a:r>
            <a:r>
              <a:rPr lang="en-GB" dirty="0" err="1"/>
              <a:t>newydd</a:t>
            </a:r>
            <a:r>
              <a:rPr lang="en-GB" dirty="0"/>
              <a:t> </a:t>
            </a:r>
            <a:r>
              <a:rPr lang="en-GB" dirty="0" err="1"/>
              <a:t>ers</a:t>
            </a:r>
            <a:r>
              <a:rPr lang="en-GB" dirty="0"/>
              <a:t> 2007</a:t>
            </a:r>
          </a:p>
          <a:p>
            <a:r>
              <a:rPr lang="en-GB" dirty="0" err="1"/>
              <a:t>Defnyddio</a:t>
            </a:r>
            <a:r>
              <a:rPr lang="en-GB" dirty="0"/>
              <a:t> </a:t>
            </a:r>
            <a:r>
              <a:rPr lang="en-GB" dirty="0" err="1"/>
              <a:t>elw</a:t>
            </a:r>
            <a:r>
              <a:rPr lang="en-GB" dirty="0"/>
              <a:t> ac </a:t>
            </a:r>
            <a:r>
              <a:rPr lang="en-GB" dirty="0" err="1"/>
              <a:t>asedau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budd</a:t>
            </a:r>
            <a:r>
              <a:rPr lang="en-GB" dirty="0"/>
              <a:t> y </a:t>
            </a:r>
            <a:r>
              <a:rPr lang="en-GB" dirty="0" err="1"/>
              <a:t>cyhoedd</a:t>
            </a:r>
            <a:endParaRPr lang="en-GB" dirty="0"/>
          </a:p>
          <a:p>
            <a:r>
              <a:rPr lang="en-GB" dirty="0"/>
              <a:t>Dim </a:t>
            </a:r>
            <a:r>
              <a:rPr lang="en-GB" dirty="0" err="1"/>
              <a:t>angen</a:t>
            </a:r>
            <a:r>
              <a:rPr lang="en-GB" dirty="0"/>
              <a:t> nod </a:t>
            </a:r>
            <a:r>
              <a:rPr lang="en-GB" dirty="0" err="1"/>
              <a:t>elusennol</a:t>
            </a:r>
            <a:endParaRPr lang="en-GB" dirty="0"/>
          </a:p>
          <a:p>
            <a:r>
              <a:rPr lang="en-GB" dirty="0" err="1"/>
              <a:t>Cwmni</a:t>
            </a:r>
            <a:r>
              <a:rPr lang="en-GB" dirty="0"/>
              <a:t> dan </a:t>
            </a:r>
            <a:r>
              <a:rPr lang="en-GB" dirty="0" err="1"/>
              <a:t>warant</a:t>
            </a:r>
            <a:r>
              <a:rPr lang="en-GB" dirty="0"/>
              <a:t> neu </a:t>
            </a:r>
            <a:r>
              <a:rPr lang="en-GB" dirty="0" err="1"/>
              <a:t>gyda</a:t>
            </a:r>
            <a:r>
              <a:rPr lang="en-GB" dirty="0"/>
              <a:t> </a:t>
            </a:r>
            <a:r>
              <a:rPr lang="en-GB" dirty="0" err="1"/>
              <a:t>chyfranddaliadau</a:t>
            </a:r>
            <a:endParaRPr lang="en-GB" dirty="0"/>
          </a:p>
          <a:p>
            <a:r>
              <a:rPr lang="en-GB" dirty="0" err="1"/>
              <a:t>Clo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asedau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5485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3300</TotalTime>
  <Words>2037</Words>
  <Application>Microsoft Office PowerPoint</Application>
  <PresentationFormat>On-screen Show (4:3)</PresentationFormat>
  <Paragraphs>260</Paragraphs>
  <Slides>35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FrankGoth BT</vt:lpstr>
      <vt:lpstr>Gill Sans MT</vt:lpstr>
      <vt:lpstr>Gallery</vt:lpstr>
      <vt:lpstr>PowerPoint Presentation</vt:lpstr>
      <vt:lpstr> beth yw llywodraethiant?</vt:lpstr>
      <vt:lpstr>PowerPoint Presentation</vt:lpstr>
      <vt:lpstr>Beth yw’r strwythur cyfreithiol?</vt:lpstr>
      <vt:lpstr>SEFYDLIAD</vt:lpstr>
      <vt:lpstr>YMDDIRIEDOLAETH</vt:lpstr>
      <vt:lpstr>CWMNI CYFYNGEDIG DAN WARANT</vt:lpstr>
      <vt:lpstr>CYMDEITHAS DDIWYDIANNOL A DARBODUS</vt:lpstr>
      <vt:lpstr>CWMNI BUDD CYMDEITHASOL</vt:lpstr>
      <vt:lpstr>SEFYDLIAD CORFFOREDIG ELUSENNOL (CiO)</vt:lpstr>
      <vt:lpstr>ELUSEN</vt:lpstr>
      <vt:lpstr>Dyletswyddau a chyfrifoldebau</vt:lpstr>
      <vt:lpstr>CYMHWYSTER</vt:lpstr>
      <vt:lpstr>DEDDF ELUSENNAU</vt:lpstr>
      <vt:lpstr>BUDD CYHOEDDUS</vt:lpstr>
      <vt:lpstr>PowerPoint Presentation</vt:lpstr>
      <vt:lpstr>Y DDOGFEn lywodraethol</vt:lpstr>
      <vt:lpstr>Y gyfraith </vt:lpstr>
      <vt:lpstr>LLES GORAU EICH SEFYDLIAD</vt:lpstr>
      <vt:lpstr>Beth I beidio ystyried</vt:lpstr>
      <vt:lpstr>RHEOLI ADNODDAU</vt:lpstr>
      <vt:lpstr>Is-gwmniau masnachu</vt:lpstr>
      <vt:lpstr>GOFAL A SGIL RHESYMOL</vt:lpstr>
      <vt:lpstr>Beth os aiff rhywbeth o’I le</vt:lpstr>
      <vt:lpstr>ATEBOLRWYDD statudol</vt:lpstr>
      <vt:lpstr>Atebolrwydd moesol</vt:lpstr>
      <vt:lpstr>PowerPoint Presentation</vt:lpstr>
      <vt:lpstr>Y BERTHYNAS RHWNG  Y BWRDD A’R RHEOLWR</vt:lpstr>
      <vt:lpstr>DATRYS Y BROBLEM</vt:lpstr>
      <vt:lpstr>Creu gweithdrefn newydd</vt:lpstr>
      <vt:lpstr>Arolwg sgiliau</vt:lpstr>
      <vt:lpstr>Arolwg cyddraddoldeb</vt:lpstr>
      <vt:lpstr>GWERTHUSIAD PERFFORMIAD</vt:lpstr>
      <vt:lpstr>PowerPoint Presentation</vt:lpstr>
      <vt:lpstr>Diolch</vt:lpstr>
    </vt:vector>
  </TitlesOfParts>
  <Company>Menter a Busnes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Graham</dc:creator>
  <cp:lastModifiedBy>Geraint Williams</cp:lastModifiedBy>
  <cp:revision>158</cp:revision>
  <cp:lastPrinted>2020-03-04T09:53:17Z</cp:lastPrinted>
  <dcterms:created xsi:type="dcterms:W3CDTF">2014-10-14T09:38:33Z</dcterms:created>
  <dcterms:modified xsi:type="dcterms:W3CDTF">2020-08-26T12:23:00Z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A9433298</vt:lpwstr>
  </property>
  <property fmtid="{D5CDD505-2E9C-101B-9397-08002B2CF9AE}" pid="4" name="Objective-Title">
    <vt:lpwstr>Youth Entrepreneurship - Big Ideas Wales - PowerPoint Bilingual Template</vt:lpwstr>
  </property>
  <property fmtid="{D5CDD505-2E9C-101B-9397-08002B2CF9AE}" pid="5" name="Objective-Comment">
    <vt:lpwstr/>
  </property>
  <property fmtid="{D5CDD505-2E9C-101B-9397-08002B2CF9AE}" pid="6" name="Objective-CreationStamp">
    <vt:filetime>2014-12-08T11:52:29Z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2014-12-08T11:52:35Z</vt:filetime>
  </property>
  <property fmtid="{D5CDD505-2E9C-101B-9397-08002B2CF9AE}" pid="10" name="Objective-ModificationStamp">
    <vt:filetime>2014-12-08T11:52:31Z</vt:filetime>
  </property>
  <property fmtid="{D5CDD505-2E9C-101B-9397-08002B2CF9AE}" pid="11" name="Objective-Owner">
    <vt:lpwstr>Whitmore, Stephen (EST - Entrepreneurship &amp; Business)</vt:lpwstr>
  </property>
  <property fmtid="{D5CDD505-2E9C-101B-9397-08002B2CF9AE}" pid="12" name="Objective-Path">
    <vt:lpwstr>Objective Global Folder:Corporate File Plan:BUSINESS GOVERNANCE:Business Governance - Instructions &amp; Standard Information:BETS - Entrepreneurship &amp; Business Information - Standard Forms &amp; Templates - 2011-2016:Big Ideas Wales Templates:</vt:lpwstr>
  </property>
  <property fmtid="{D5CDD505-2E9C-101B-9397-08002B2CF9AE}" pid="13" name="Objective-Parent">
    <vt:lpwstr>Big Ideas Wales Templates</vt:lpwstr>
  </property>
  <property fmtid="{D5CDD505-2E9C-101B-9397-08002B2CF9AE}" pid="14" name="Objective-State">
    <vt:lpwstr>Published</vt:lpwstr>
  </property>
  <property fmtid="{D5CDD505-2E9C-101B-9397-08002B2CF9AE}" pid="15" name="Objective-Version">
    <vt:lpwstr>1.0</vt:lpwstr>
  </property>
  <property fmtid="{D5CDD505-2E9C-101B-9397-08002B2CF9AE}" pid="16" name="Objective-VersionNumber">
    <vt:r8>1</vt:r8>
  </property>
  <property fmtid="{D5CDD505-2E9C-101B-9397-08002B2CF9AE}" pid="17" name="Objective-VersionComment">
    <vt:lpwstr>First version</vt:lpwstr>
  </property>
  <property fmtid="{D5CDD505-2E9C-101B-9397-08002B2CF9AE}" pid="18" name="Objective-FileNumber">
    <vt:lpwstr/>
  </property>
  <property fmtid="{D5CDD505-2E9C-101B-9397-08002B2CF9AE}" pid="19" name="Objective-Classification">
    <vt:lpwstr>[Inherited - Official - Sensitive]</vt:lpwstr>
  </property>
  <property fmtid="{D5CDD505-2E9C-101B-9397-08002B2CF9AE}" pid="20" name="Objective-Caveats">
    <vt:lpwstr/>
  </property>
  <property fmtid="{D5CDD505-2E9C-101B-9397-08002B2CF9AE}" pid="21" name="Objective-Language [system]">
    <vt:lpwstr>English (eng)</vt:lpwstr>
  </property>
  <property fmtid="{D5CDD505-2E9C-101B-9397-08002B2CF9AE}" pid="22" name="Objective-Date Acquired [system]">
    <vt:filetime>2014-12-08T00:00:00Z</vt:filetime>
  </property>
  <property fmtid="{D5CDD505-2E9C-101B-9397-08002B2CF9AE}" pid="23" name="Objective-What to Keep [system]">
    <vt:lpwstr>No</vt:lpwstr>
  </property>
  <property fmtid="{D5CDD505-2E9C-101B-9397-08002B2CF9AE}" pid="24" name="Objective-Official Translation [system]">
    <vt:lpwstr/>
  </property>
</Properties>
</file>