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31"/>
  </p:notesMasterIdLst>
  <p:sldIdLst>
    <p:sldId id="256" r:id="rId2"/>
    <p:sldId id="271" r:id="rId3"/>
    <p:sldId id="303" r:id="rId4"/>
    <p:sldId id="323" r:id="rId5"/>
    <p:sldId id="324" r:id="rId6"/>
    <p:sldId id="291" r:id="rId7"/>
    <p:sldId id="325" r:id="rId8"/>
    <p:sldId id="260" r:id="rId9"/>
    <p:sldId id="326" r:id="rId10"/>
    <p:sldId id="327" r:id="rId11"/>
    <p:sldId id="329" r:id="rId12"/>
    <p:sldId id="330" r:id="rId13"/>
    <p:sldId id="331" r:id="rId14"/>
    <p:sldId id="309" r:id="rId15"/>
    <p:sldId id="314" r:id="rId16"/>
    <p:sldId id="295" r:id="rId17"/>
    <p:sldId id="333" r:id="rId18"/>
    <p:sldId id="321" r:id="rId19"/>
    <p:sldId id="334" r:id="rId20"/>
    <p:sldId id="335" r:id="rId21"/>
    <p:sldId id="317" r:id="rId22"/>
    <p:sldId id="267" r:id="rId23"/>
    <p:sldId id="336" r:id="rId24"/>
    <p:sldId id="318" r:id="rId25"/>
    <p:sldId id="278" r:id="rId26"/>
    <p:sldId id="279" r:id="rId27"/>
    <p:sldId id="338" r:id="rId28"/>
    <p:sldId id="341" r:id="rId29"/>
    <p:sldId id="34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127DA-9B08-4D38-89D7-EE7AF09F5C1B}" type="doc">
      <dgm:prSet loTypeId="urn:microsoft.com/office/officeart/2008/layout/Lin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7BA779-90A2-494D-ADF1-8A122CCFEC35}">
      <dgm:prSet/>
      <dgm:spPr/>
      <dgm:t>
        <a:bodyPr/>
        <a:lstStyle/>
        <a:p>
          <a:r>
            <a:rPr lang="en-GB"/>
            <a:t>Brwydro				Normaleiddio</a:t>
          </a:r>
          <a:endParaRPr lang="en-US"/>
        </a:p>
      </dgm:t>
    </dgm:pt>
    <dgm:pt modelId="{E2B8BE86-4227-4B1D-B1D7-757FA16F86AF}" type="parTrans" cxnId="{2A3ED1D7-CEBB-4641-A992-34C040DCBFA5}">
      <dgm:prSet/>
      <dgm:spPr/>
      <dgm:t>
        <a:bodyPr/>
        <a:lstStyle/>
        <a:p>
          <a:endParaRPr lang="en-US"/>
        </a:p>
      </dgm:t>
    </dgm:pt>
    <dgm:pt modelId="{7A1A6103-5256-4564-8AD5-5D7B8EF2C0E5}" type="sibTrans" cxnId="{2A3ED1D7-CEBB-4641-A992-34C040DCBFA5}">
      <dgm:prSet/>
      <dgm:spPr/>
      <dgm:t>
        <a:bodyPr/>
        <a:lstStyle/>
        <a:p>
          <a:endParaRPr lang="en-US"/>
        </a:p>
      </dgm:t>
    </dgm:pt>
    <dgm:pt modelId="{E8DFCC67-4A3E-428A-98A3-3352B84683EB}">
      <dgm:prSet/>
      <dgm:spPr/>
      <dgm:t>
        <a:bodyPr/>
        <a:lstStyle/>
        <a:p>
          <a:r>
            <a:rPr lang="en-GB" dirty="0" err="1"/>
            <a:t>Diogelu</a:t>
          </a:r>
          <a:r>
            <a:rPr lang="en-GB" dirty="0"/>
            <a:t> </a:t>
          </a:r>
          <a:r>
            <a:rPr lang="en-GB" dirty="0" err="1"/>
            <a:t>iaith</a:t>
          </a:r>
          <a:r>
            <a:rPr lang="en-GB" dirty="0"/>
            <a:t> </a:t>
          </a:r>
          <a:r>
            <a:rPr lang="en-GB" dirty="0" err="1"/>
            <a:t>unigryw</a:t>
          </a:r>
          <a:r>
            <a:rPr lang="en-GB" dirty="0"/>
            <a:t>		</a:t>
          </a:r>
          <a:r>
            <a:rPr lang="en-GB" dirty="0" err="1"/>
            <a:t>Hybu</a:t>
          </a:r>
          <a:r>
            <a:rPr lang="en-GB" dirty="0"/>
            <a:t> </a:t>
          </a:r>
          <a:r>
            <a:rPr lang="en-GB" dirty="0" err="1"/>
            <a:t>amlieithrwydd</a:t>
          </a:r>
          <a:endParaRPr lang="en-US" dirty="0"/>
        </a:p>
      </dgm:t>
    </dgm:pt>
    <dgm:pt modelId="{2E4E0F55-516F-4A66-B103-0C10263BD10B}" type="parTrans" cxnId="{6A54C53B-F4D5-4FCE-A301-2144556D1E4C}">
      <dgm:prSet/>
      <dgm:spPr/>
      <dgm:t>
        <a:bodyPr/>
        <a:lstStyle/>
        <a:p>
          <a:endParaRPr lang="en-US"/>
        </a:p>
      </dgm:t>
    </dgm:pt>
    <dgm:pt modelId="{D8208E2E-7E33-49FC-89CF-BD22FCA2519D}" type="sibTrans" cxnId="{6A54C53B-F4D5-4FCE-A301-2144556D1E4C}">
      <dgm:prSet/>
      <dgm:spPr/>
      <dgm:t>
        <a:bodyPr/>
        <a:lstStyle/>
        <a:p>
          <a:endParaRPr lang="en-US"/>
        </a:p>
      </dgm:t>
    </dgm:pt>
    <dgm:pt modelId="{798534F6-816C-4712-90A5-D213A3EE2867}">
      <dgm:prSet/>
      <dgm:spPr/>
      <dgm:t>
        <a:bodyPr/>
        <a:lstStyle/>
        <a:p>
          <a:r>
            <a:rPr lang="en-GB"/>
            <a:t>Ideoleg cenedlaetholgar		Plwraliaeth gynhwysol</a:t>
          </a:r>
          <a:endParaRPr lang="en-US"/>
        </a:p>
      </dgm:t>
    </dgm:pt>
    <dgm:pt modelId="{B1AA9219-B0F3-48F8-AACA-DCE67F38C381}" type="parTrans" cxnId="{7D3C5EF2-66D0-454E-B28E-D047BC7DFCA2}">
      <dgm:prSet/>
      <dgm:spPr/>
      <dgm:t>
        <a:bodyPr/>
        <a:lstStyle/>
        <a:p>
          <a:endParaRPr lang="en-US"/>
        </a:p>
      </dgm:t>
    </dgm:pt>
    <dgm:pt modelId="{1A98B989-7740-4600-B7AC-8EFDC235F785}" type="sibTrans" cxnId="{7D3C5EF2-66D0-454E-B28E-D047BC7DFCA2}">
      <dgm:prSet/>
      <dgm:spPr/>
      <dgm:t>
        <a:bodyPr/>
        <a:lstStyle/>
        <a:p>
          <a:endParaRPr lang="en-US"/>
        </a:p>
      </dgm:t>
    </dgm:pt>
    <dgm:pt modelId="{9DEB7A29-377C-437A-B9F1-073B83BF02CC}">
      <dgm:prSet/>
      <dgm:spPr/>
      <dgm:t>
        <a:bodyPr/>
        <a:lstStyle/>
        <a:p>
          <a:r>
            <a:rPr lang="en-GB" dirty="0" err="1"/>
            <a:t>Dibyniaeth</a:t>
          </a:r>
          <a:r>
            <a:rPr lang="en-GB" dirty="0"/>
            <a:t> </a:t>
          </a:r>
          <a:r>
            <a:rPr lang="en-GB" dirty="0" err="1"/>
            <a:t>ymylol</a:t>
          </a:r>
          <a:r>
            <a:rPr lang="en-GB" dirty="0"/>
            <a:t>		</a:t>
          </a:r>
          <a:r>
            <a:rPr lang="en-GB" dirty="0" err="1"/>
            <a:t>Llywodraethu</a:t>
          </a:r>
          <a:endParaRPr lang="en-US" dirty="0"/>
        </a:p>
      </dgm:t>
    </dgm:pt>
    <dgm:pt modelId="{3DBF7CEE-6422-4445-B557-B5DC5E42386A}" type="parTrans" cxnId="{582316ED-7C67-4201-9E6A-F47CE1A50D93}">
      <dgm:prSet/>
      <dgm:spPr/>
      <dgm:t>
        <a:bodyPr/>
        <a:lstStyle/>
        <a:p>
          <a:endParaRPr lang="en-US"/>
        </a:p>
      </dgm:t>
    </dgm:pt>
    <dgm:pt modelId="{EEF598C6-1413-44E0-A9E2-A591F6928E22}" type="sibTrans" cxnId="{582316ED-7C67-4201-9E6A-F47CE1A50D93}">
      <dgm:prSet/>
      <dgm:spPr/>
      <dgm:t>
        <a:bodyPr/>
        <a:lstStyle/>
        <a:p>
          <a:endParaRPr lang="en-US"/>
        </a:p>
      </dgm:t>
    </dgm:pt>
    <dgm:pt modelId="{05719BC1-1363-4252-966A-9860952C1CE6}">
      <dgm:prSet/>
      <dgm:spPr/>
      <dgm:t>
        <a:bodyPr/>
        <a:lstStyle/>
        <a:p>
          <a:r>
            <a:rPr lang="en-GB"/>
            <a:t>Iaith fel mater ymrannol 		Iaith yn rhan annatod</a:t>
          </a:r>
          <a:endParaRPr lang="en-US"/>
        </a:p>
      </dgm:t>
    </dgm:pt>
    <dgm:pt modelId="{C26E6514-9A80-4092-AB1E-CF934CF4DAA5}" type="parTrans" cxnId="{096DB1AF-CE6C-4F73-9A12-5F62FBCAF20B}">
      <dgm:prSet/>
      <dgm:spPr/>
      <dgm:t>
        <a:bodyPr/>
        <a:lstStyle/>
        <a:p>
          <a:endParaRPr lang="en-US"/>
        </a:p>
      </dgm:t>
    </dgm:pt>
    <dgm:pt modelId="{F228C751-777C-4681-A88D-A03DFB158868}" type="sibTrans" cxnId="{096DB1AF-CE6C-4F73-9A12-5F62FBCAF20B}">
      <dgm:prSet/>
      <dgm:spPr/>
      <dgm:t>
        <a:bodyPr/>
        <a:lstStyle/>
        <a:p>
          <a:endParaRPr lang="en-US"/>
        </a:p>
      </dgm:t>
    </dgm:pt>
    <dgm:pt modelId="{F7CF8450-A390-4729-A6FC-920CC6AEC1BE}">
      <dgm:prSet/>
      <dgm:spPr/>
      <dgm:t>
        <a:bodyPr/>
        <a:lstStyle/>
        <a:p>
          <a:r>
            <a:rPr lang="en-GB"/>
            <a:t>Pledio arbennig			Cyfleoedd cyfartal</a:t>
          </a:r>
          <a:endParaRPr lang="en-US"/>
        </a:p>
      </dgm:t>
    </dgm:pt>
    <dgm:pt modelId="{44C0D81F-B613-4753-B4EB-3B799C370DF4}" type="parTrans" cxnId="{CC0C3959-EB86-45F3-B2D0-01E11CD5412B}">
      <dgm:prSet/>
      <dgm:spPr/>
      <dgm:t>
        <a:bodyPr/>
        <a:lstStyle/>
        <a:p>
          <a:endParaRPr lang="en-US"/>
        </a:p>
      </dgm:t>
    </dgm:pt>
    <dgm:pt modelId="{361E0119-1506-45C2-AAAA-E7023D4EF501}" type="sibTrans" cxnId="{CC0C3959-EB86-45F3-B2D0-01E11CD5412B}">
      <dgm:prSet/>
      <dgm:spPr/>
      <dgm:t>
        <a:bodyPr/>
        <a:lstStyle/>
        <a:p>
          <a:endParaRPr lang="en-US"/>
        </a:p>
      </dgm:t>
    </dgm:pt>
    <dgm:pt modelId="{40431406-7B38-4DB8-ABF2-41E6608927CB}">
      <dgm:prSet/>
      <dgm:spPr/>
      <dgm:t>
        <a:bodyPr/>
        <a:lstStyle/>
        <a:p>
          <a:r>
            <a:rPr lang="en-GB"/>
            <a:t>Cyfiawnhad diwylliannol		Rhesymeg economaidd-gymdeithasol</a:t>
          </a:r>
          <a:endParaRPr lang="en-US"/>
        </a:p>
      </dgm:t>
    </dgm:pt>
    <dgm:pt modelId="{9A52823A-488A-49A3-B2E8-5789AD90040C}" type="parTrans" cxnId="{139B297C-9FD5-4744-ACA8-83A072876F03}">
      <dgm:prSet/>
      <dgm:spPr/>
      <dgm:t>
        <a:bodyPr/>
        <a:lstStyle/>
        <a:p>
          <a:endParaRPr lang="en-US"/>
        </a:p>
      </dgm:t>
    </dgm:pt>
    <dgm:pt modelId="{5919D97D-8DD5-4F1E-A3A7-9DFCCD1A822C}" type="sibTrans" cxnId="{139B297C-9FD5-4744-ACA8-83A072876F03}">
      <dgm:prSet/>
      <dgm:spPr/>
      <dgm:t>
        <a:bodyPr/>
        <a:lstStyle/>
        <a:p>
          <a:endParaRPr lang="en-US"/>
        </a:p>
      </dgm:t>
    </dgm:pt>
    <dgm:pt modelId="{1B858F47-62D0-462D-9260-8D187BCDD282}">
      <dgm:prSet/>
      <dgm:spPr/>
      <dgm:t>
        <a:bodyPr/>
        <a:lstStyle/>
        <a:p>
          <a:r>
            <a:rPr lang="en-GB" dirty="0" err="1"/>
            <a:t>Addysg</a:t>
          </a:r>
          <a:r>
            <a:rPr lang="en-GB" dirty="0"/>
            <a:t> </a:t>
          </a:r>
          <a:r>
            <a:rPr lang="en-GB" dirty="0" err="1"/>
            <a:t>yn</a:t>
          </a:r>
          <a:r>
            <a:rPr lang="en-GB" dirty="0"/>
            <a:t> </a:t>
          </a:r>
          <a:r>
            <a:rPr lang="en-GB" dirty="0" err="1"/>
            <a:t>ganolog</a:t>
          </a:r>
          <a:r>
            <a:rPr lang="en-GB" dirty="0"/>
            <a:t>		</a:t>
          </a:r>
          <a:r>
            <a:rPr lang="en-GB" dirty="0" err="1"/>
            <a:t>Meddylfryd</a:t>
          </a:r>
          <a:r>
            <a:rPr lang="en-GB" dirty="0"/>
            <a:t> </a:t>
          </a:r>
          <a:r>
            <a:rPr lang="en-GB" dirty="0" err="1"/>
            <a:t>holistaidd</a:t>
          </a:r>
          <a:endParaRPr lang="en-US" dirty="0"/>
        </a:p>
      </dgm:t>
    </dgm:pt>
    <dgm:pt modelId="{41E28EB7-ADBE-4872-B4A4-83F1992188F7}" type="parTrans" cxnId="{92A782D2-A9DD-4CA6-8C7C-B543EA6721FC}">
      <dgm:prSet/>
      <dgm:spPr/>
      <dgm:t>
        <a:bodyPr/>
        <a:lstStyle/>
        <a:p>
          <a:endParaRPr lang="en-US"/>
        </a:p>
      </dgm:t>
    </dgm:pt>
    <dgm:pt modelId="{CB7BC4A9-8C84-477B-A105-26748EB8D332}" type="sibTrans" cxnId="{92A782D2-A9DD-4CA6-8C7C-B543EA6721FC}">
      <dgm:prSet/>
      <dgm:spPr/>
      <dgm:t>
        <a:bodyPr/>
        <a:lstStyle/>
        <a:p>
          <a:endParaRPr lang="en-US"/>
        </a:p>
      </dgm:t>
    </dgm:pt>
    <dgm:pt modelId="{665CB919-DE13-469F-A9EF-9F05B5A385C9}">
      <dgm:prSet/>
      <dgm:spPr/>
      <dgm:t>
        <a:bodyPr/>
        <a:lstStyle/>
        <a:p>
          <a:r>
            <a:rPr lang="en-GB"/>
            <a:t>Swyddi sector gyhoeddus		Marchnata sgiliau economaidd</a:t>
          </a:r>
          <a:endParaRPr lang="en-US"/>
        </a:p>
      </dgm:t>
    </dgm:pt>
    <dgm:pt modelId="{B3F8E707-61D4-497E-B45E-B0A5BAF22248}" type="parTrans" cxnId="{2BA2697F-B685-421C-93A4-9A7728115F4C}">
      <dgm:prSet/>
      <dgm:spPr/>
      <dgm:t>
        <a:bodyPr/>
        <a:lstStyle/>
        <a:p>
          <a:endParaRPr lang="en-US"/>
        </a:p>
      </dgm:t>
    </dgm:pt>
    <dgm:pt modelId="{C29EC2CB-58E3-48D8-AF19-ECBE29B62821}" type="sibTrans" cxnId="{2BA2697F-B685-421C-93A4-9A7728115F4C}">
      <dgm:prSet/>
      <dgm:spPr/>
      <dgm:t>
        <a:bodyPr/>
        <a:lstStyle/>
        <a:p>
          <a:endParaRPr lang="en-US"/>
        </a:p>
      </dgm:t>
    </dgm:pt>
    <dgm:pt modelId="{DD8D2363-6AE2-4758-995E-980DF884A32A}">
      <dgm:prSet/>
      <dgm:spPr/>
      <dgm:t>
        <a:bodyPr/>
        <a:lstStyle/>
        <a:p>
          <a:r>
            <a:rPr lang="en-GB"/>
            <a:t>Polisi adweithiol			Cynllunio bwriadus</a:t>
          </a:r>
          <a:endParaRPr lang="en-US"/>
        </a:p>
      </dgm:t>
    </dgm:pt>
    <dgm:pt modelId="{F2761471-7AFB-4C81-9106-FE8A0F9B9CD7}" type="parTrans" cxnId="{C51EA1A4-39DF-4BE5-BC55-79B209440636}">
      <dgm:prSet/>
      <dgm:spPr/>
      <dgm:t>
        <a:bodyPr/>
        <a:lstStyle/>
        <a:p>
          <a:endParaRPr lang="en-US"/>
        </a:p>
      </dgm:t>
    </dgm:pt>
    <dgm:pt modelId="{B2BB9ACC-C2B3-452F-A6E7-9042ED26C679}" type="sibTrans" cxnId="{C51EA1A4-39DF-4BE5-BC55-79B209440636}">
      <dgm:prSet/>
      <dgm:spPr/>
      <dgm:t>
        <a:bodyPr/>
        <a:lstStyle/>
        <a:p>
          <a:endParaRPr lang="en-US"/>
        </a:p>
      </dgm:t>
    </dgm:pt>
    <dgm:pt modelId="{56F5C943-CAC0-4694-87DE-F4DB11C4DCC3}">
      <dgm:prSet/>
      <dgm:spPr/>
      <dgm:t>
        <a:bodyPr/>
        <a:lstStyle/>
        <a:p>
          <a:r>
            <a:rPr lang="en-GB" dirty="0" err="1"/>
            <a:t>Hyrwyddo</a:t>
          </a:r>
          <a:r>
            <a:rPr lang="en-GB" dirty="0"/>
            <a:t> 			</a:t>
          </a:r>
          <a:r>
            <a:rPr lang="en-GB" dirty="0" err="1"/>
            <a:t>Rheoleiddio</a:t>
          </a:r>
          <a:endParaRPr lang="en-US" dirty="0"/>
        </a:p>
      </dgm:t>
    </dgm:pt>
    <dgm:pt modelId="{DE41666A-895F-4BFC-BAFD-4E3FB2B48120}" type="parTrans" cxnId="{D88C63D3-2AB6-4AA0-8412-5A5D63FE2E8B}">
      <dgm:prSet/>
      <dgm:spPr/>
      <dgm:t>
        <a:bodyPr/>
        <a:lstStyle/>
        <a:p>
          <a:endParaRPr lang="en-US"/>
        </a:p>
      </dgm:t>
    </dgm:pt>
    <dgm:pt modelId="{B5C3C6E0-E19D-4205-B9CD-0C88EF878F00}" type="sibTrans" cxnId="{D88C63D3-2AB6-4AA0-8412-5A5D63FE2E8B}">
      <dgm:prSet/>
      <dgm:spPr/>
      <dgm:t>
        <a:bodyPr/>
        <a:lstStyle/>
        <a:p>
          <a:endParaRPr lang="en-US"/>
        </a:p>
      </dgm:t>
    </dgm:pt>
    <dgm:pt modelId="{4D95BEC5-A7F5-4B40-8406-2F7C5CD64FE7}" type="pres">
      <dgm:prSet presAssocID="{976127DA-9B08-4D38-89D7-EE7AF09F5C1B}" presName="vert0" presStyleCnt="0">
        <dgm:presLayoutVars>
          <dgm:dir/>
          <dgm:animOne val="branch"/>
          <dgm:animLvl val="lvl"/>
        </dgm:presLayoutVars>
      </dgm:prSet>
      <dgm:spPr/>
    </dgm:pt>
    <dgm:pt modelId="{4B553725-026C-42CC-99D1-A3D6EA0CE9BE}" type="pres">
      <dgm:prSet presAssocID="{CE7BA779-90A2-494D-ADF1-8A122CCFEC35}" presName="thickLine" presStyleLbl="alignNode1" presStyleIdx="0" presStyleCnt="11"/>
      <dgm:spPr/>
    </dgm:pt>
    <dgm:pt modelId="{CA56C517-EDD4-4722-9E95-08BDB96D759C}" type="pres">
      <dgm:prSet presAssocID="{CE7BA779-90A2-494D-ADF1-8A122CCFEC35}" presName="horz1" presStyleCnt="0"/>
      <dgm:spPr/>
    </dgm:pt>
    <dgm:pt modelId="{07F7CA55-1D3C-47B5-BCC2-174C0AB9E07F}" type="pres">
      <dgm:prSet presAssocID="{CE7BA779-90A2-494D-ADF1-8A122CCFEC35}" presName="tx1" presStyleLbl="revTx" presStyleIdx="0" presStyleCnt="11"/>
      <dgm:spPr/>
    </dgm:pt>
    <dgm:pt modelId="{E09CD3C9-5CB2-4D6A-945E-8DECC2E80F67}" type="pres">
      <dgm:prSet presAssocID="{CE7BA779-90A2-494D-ADF1-8A122CCFEC35}" presName="vert1" presStyleCnt="0"/>
      <dgm:spPr/>
    </dgm:pt>
    <dgm:pt modelId="{800B14F1-9044-4C23-A5DC-E67F456AEC4D}" type="pres">
      <dgm:prSet presAssocID="{E8DFCC67-4A3E-428A-98A3-3352B84683EB}" presName="thickLine" presStyleLbl="alignNode1" presStyleIdx="1" presStyleCnt="11"/>
      <dgm:spPr/>
    </dgm:pt>
    <dgm:pt modelId="{90E7706D-6939-4EC6-B035-C6D495407F29}" type="pres">
      <dgm:prSet presAssocID="{E8DFCC67-4A3E-428A-98A3-3352B84683EB}" presName="horz1" presStyleCnt="0"/>
      <dgm:spPr/>
    </dgm:pt>
    <dgm:pt modelId="{72479829-DB98-40BC-AB05-030BC0D3016F}" type="pres">
      <dgm:prSet presAssocID="{E8DFCC67-4A3E-428A-98A3-3352B84683EB}" presName="tx1" presStyleLbl="revTx" presStyleIdx="1" presStyleCnt="11"/>
      <dgm:spPr/>
    </dgm:pt>
    <dgm:pt modelId="{53D390C0-6090-45BF-AAC5-A9A7368A1F2C}" type="pres">
      <dgm:prSet presAssocID="{E8DFCC67-4A3E-428A-98A3-3352B84683EB}" presName="vert1" presStyleCnt="0"/>
      <dgm:spPr/>
    </dgm:pt>
    <dgm:pt modelId="{57B5542D-7BF0-4878-A271-D23034E59426}" type="pres">
      <dgm:prSet presAssocID="{798534F6-816C-4712-90A5-D213A3EE2867}" presName="thickLine" presStyleLbl="alignNode1" presStyleIdx="2" presStyleCnt="11"/>
      <dgm:spPr/>
    </dgm:pt>
    <dgm:pt modelId="{33F80FE8-003F-4CAE-81C9-CECE0147AA1C}" type="pres">
      <dgm:prSet presAssocID="{798534F6-816C-4712-90A5-D213A3EE2867}" presName="horz1" presStyleCnt="0"/>
      <dgm:spPr/>
    </dgm:pt>
    <dgm:pt modelId="{5EE0E59F-84F6-413E-962F-D699C097E5E8}" type="pres">
      <dgm:prSet presAssocID="{798534F6-816C-4712-90A5-D213A3EE2867}" presName="tx1" presStyleLbl="revTx" presStyleIdx="2" presStyleCnt="11"/>
      <dgm:spPr/>
    </dgm:pt>
    <dgm:pt modelId="{47A86B96-A3F6-439C-8FD3-9AC2700CC06E}" type="pres">
      <dgm:prSet presAssocID="{798534F6-816C-4712-90A5-D213A3EE2867}" presName="vert1" presStyleCnt="0"/>
      <dgm:spPr/>
    </dgm:pt>
    <dgm:pt modelId="{55CE1D24-EB2F-4D4B-9694-70DD2C628AC2}" type="pres">
      <dgm:prSet presAssocID="{9DEB7A29-377C-437A-B9F1-073B83BF02CC}" presName="thickLine" presStyleLbl="alignNode1" presStyleIdx="3" presStyleCnt="11"/>
      <dgm:spPr/>
    </dgm:pt>
    <dgm:pt modelId="{9F0C9DDC-A562-49B4-84F8-D126AB56FEE5}" type="pres">
      <dgm:prSet presAssocID="{9DEB7A29-377C-437A-B9F1-073B83BF02CC}" presName="horz1" presStyleCnt="0"/>
      <dgm:spPr/>
    </dgm:pt>
    <dgm:pt modelId="{04D9FAEC-D294-4815-B7C5-57A948AB34CF}" type="pres">
      <dgm:prSet presAssocID="{9DEB7A29-377C-437A-B9F1-073B83BF02CC}" presName="tx1" presStyleLbl="revTx" presStyleIdx="3" presStyleCnt="11"/>
      <dgm:spPr/>
    </dgm:pt>
    <dgm:pt modelId="{E041404A-B07E-4719-81D6-E15E7563DB6C}" type="pres">
      <dgm:prSet presAssocID="{9DEB7A29-377C-437A-B9F1-073B83BF02CC}" presName="vert1" presStyleCnt="0"/>
      <dgm:spPr/>
    </dgm:pt>
    <dgm:pt modelId="{402EE44C-9845-4A70-BD72-35AE961EB7EF}" type="pres">
      <dgm:prSet presAssocID="{05719BC1-1363-4252-966A-9860952C1CE6}" presName="thickLine" presStyleLbl="alignNode1" presStyleIdx="4" presStyleCnt="11"/>
      <dgm:spPr/>
    </dgm:pt>
    <dgm:pt modelId="{EF083BFE-05AB-44F4-93CC-8C53A308A0A9}" type="pres">
      <dgm:prSet presAssocID="{05719BC1-1363-4252-966A-9860952C1CE6}" presName="horz1" presStyleCnt="0"/>
      <dgm:spPr/>
    </dgm:pt>
    <dgm:pt modelId="{073479E6-96AC-4A46-8DD8-176F2DE727B2}" type="pres">
      <dgm:prSet presAssocID="{05719BC1-1363-4252-966A-9860952C1CE6}" presName="tx1" presStyleLbl="revTx" presStyleIdx="4" presStyleCnt="11"/>
      <dgm:spPr/>
    </dgm:pt>
    <dgm:pt modelId="{FB6BC2FA-FD7E-4E4B-951E-A05665BF9FB4}" type="pres">
      <dgm:prSet presAssocID="{05719BC1-1363-4252-966A-9860952C1CE6}" presName="vert1" presStyleCnt="0"/>
      <dgm:spPr/>
    </dgm:pt>
    <dgm:pt modelId="{074895D9-5FDD-4115-B365-7EC862B5CD10}" type="pres">
      <dgm:prSet presAssocID="{F7CF8450-A390-4729-A6FC-920CC6AEC1BE}" presName="thickLine" presStyleLbl="alignNode1" presStyleIdx="5" presStyleCnt="11"/>
      <dgm:spPr/>
    </dgm:pt>
    <dgm:pt modelId="{89C0AAA3-544A-4549-B84D-1F3372E2A8A7}" type="pres">
      <dgm:prSet presAssocID="{F7CF8450-A390-4729-A6FC-920CC6AEC1BE}" presName="horz1" presStyleCnt="0"/>
      <dgm:spPr/>
    </dgm:pt>
    <dgm:pt modelId="{6BF8852B-31D0-4162-A40F-3FD81A6AA661}" type="pres">
      <dgm:prSet presAssocID="{F7CF8450-A390-4729-A6FC-920CC6AEC1BE}" presName="tx1" presStyleLbl="revTx" presStyleIdx="5" presStyleCnt="11"/>
      <dgm:spPr/>
    </dgm:pt>
    <dgm:pt modelId="{50A4FB5F-9199-49F8-B56B-53AF39812AD7}" type="pres">
      <dgm:prSet presAssocID="{F7CF8450-A390-4729-A6FC-920CC6AEC1BE}" presName="vert1" presStyleCnt="0"/>
      <dgm:spPr/>
    </dgm:pt>
    <dgm:pt modelId="{CF6AACDF-FFF9-4BAE-9AE4-EFA219BA86C7}" type="pres">
      <dgm:prSet presAssocID="{40431406-7B38-4DB8-ABF2-41E6608927CB}" presName="thickLine" presStyleLbl="alignNode1" presStyleIdx="6" presStyleCnt="11"/>
      <dgm:spPr/>
    </dgm:pt>
    <dgm:pt modelId="{CAE7BAD7-B5C2-47BA-BB4B-D4576944AFF3}" type="pres">
      <dgm:prSet presAssocID="{40431406-7B38-4DB8-ABF2-41E6608927CB}" presName="horz1" presStyleCnt="0"/>
      <dgm:spPr/>
    </dgm:pt>
    <dgm:pt modelId="{D88271C2-9C12-432F-99A6-19B52120753B}" type="pres">
      <dgm:prSet presAssocID="{40431406-7B38-4DB8-ABF2-41E6608927CB}" presName="tx1" presStyleLbl="revTx" presStyleIdx="6" presStyleCnt="11"/>
      <dgm:spPr/>
    </dgm:pt>
    <dgm:pt modelId="{53FF658C-E4B7-42FC-9BF5-9A77CD8CB314}" type="pres">
      <dgm:prSet presAssocID="{40431406-7B38-4DB8-ABF2-41E6608927CB}" presName="vert1" presStyleCnt="0"/>
      <dgm:spPr/>
    </dgm:pt>
    <dgm:pt modelId="{41D07064-864D-4CFA-A916-853167193189}" type="pres">
      <dgm:prSet presAssocID="{1B858F47-62D0-462D-9260-8D187BCDD282}" presName="thickLine" presStyleLbl="alignNode1" presStyleIdx="7" presStyleCnt="11"/>
      <dgm:spPr/>
    </dgm:pt>
    <dgm:pt modelId="{E663024E-B0F3-4CDC-9FB0-B6204BF8F69F}" type="pres">
      <dgm:prSet presAssocID="{1B858F47-62D0-462D-9260-8D187BCDD282}" presName="horz1" presStyleCnt="0"/>
      <dgm:spPr/>
    </dgm:pt>
    <dgm:pt modelId="{0442872A-B7A0-4A3C-96EC-C50957E1078D}" type="pres">
      <dgm:prSet presAssocID="{1B858F47-62D0-462D-9260-8D187BCDD282}" presName="tx1" presStyleLbl="revTx" presStyleIdx="7" presStyleCnt="11"/>
      <dgm:spPr/>
    </dgm:pt>
    <dgm:pt modelId="{94760094-39AA-4714-8B3F-0C3C205B261A}" type="pres">
      <dgm:prSet presAssocID="{1B858F47-62D0-462D-9260-8D187BCDD282}" presName="vert1" presStyleCnt="0"/>
      <dgm:spPr/>
    </dgm:pt>
    <dgm:pt modelId="{8D617EBB-67DB-4BB2-8506-52667117C6B1}" type="pres">
      <dgm:prSet presAssocID="{665CB919-DE13-469F-A9EF-9F05B5A385C9}" presName="thickLine" presStyleLbl="alignNode1" presStyleIdx="8" presStyleCnt="11"/>
      <dgm:spPr/>
    </dgm:pt>
    <dgm:pt modelId="{7AEA50FC-F442-4503-A12E-2A7D672F66C8}" type="pres">
      <dgm:prSet presAssocID="{665CB919-DE13-469F-A9EF-9F05B5A385C9}" presName="horz1" presStyleCnt="0"/>
      <dgm:spPr/>
    </dgm:pt>
    <dgm:pt modelId="{C879CCF6-4080-45B0-91F2-1DEE8CA9718E}" type="pres">
      <dgm:prSet presAssocID="{665CB919-DE13-469F-A9EF-9F05B5A385C9}" presName="tx1" presStyleLbl="revTx" presStyleIdx="8" presStyleCnt="11"/>
      <dgm:spPr/>
    </dgm:pt>
    <dgm:pt modelId="{A862EFCA-BF9B-4BA9-A0FB-3E93F1E8DA24}" type="pres">
      <dgm:prSet presAssocID="{665CB919-DE13-469F-A9EF-9F05B5A385C9}" presName="vert1" presStyleCnt="0"/>
      <dgm:spPr/>
    </dgm:pt>
    <dgm:pt modelId="{FAAEF332-E849-462F-B887-78287640A3B2}" type="pres">
      <dgm:prSet presAssocID="{DD8D2363-6AE2-4758-995E-980DF884A32A}" presName="thickLine" presStyleLbl="alignNode1" presStyleIdx="9" presStyleCnt="11"/>
      <dgm:spPr/>
    </dgm:pt>
    <dgm:pt modelId="{769965DC-907A-4BD8-A8E2-14215954C8D7}" type="pres">
      <dgm:prSet presAssocID="{DD8D2363-6AE2-4758-995E-980DF884A32A}" presName="horz1" presStyleCnt="0"/>
      <dgm:spPr/>
    </dgm:pt>
    <dgm:pt modelId="{186170F8-C387-46AC-91D5-BCCBDF3A716F}" type="pres">
      <dgm:prSet presAssocID="{DD8D2363-6AE2-4758-995E-980DF884A32A}" presName="tx1" presStyleLbl="revTx" presStyleIdx="9" presStyleCnt="11"/>
      <dgm:spPr/>
    </dgm:pt>
    <dgm:pt modelId="{20D79114-D885-4AD2-A6C0-E4675DB4A647}" type="pres">
      <dgm:prSet presAssocID="{DD8D2363-6AE2-4758-995E-980DF884A32A}" presName="vert1" presStyleCnt="0"/>
      <dgm:spPr/>
    </dgm:pt>
    <dgm:pt modelId="{5640B4FE-6EDF-40DC-9A76-BCA752EFEDE0}" type="pres">
      <dgm:prSet presAssocID="{56F5C943-CAC0-4694-87DE-F4DB11C4DCC3}" presName="thickLine" presStyleLbl="alignNode1" presStyleIdx="10" presStyleCnt="11"/>
      <dgm:spPr/>
    </dgm:pt>
    <dgm:pt modelId="{5DB68F04-45CC-4166-8DED-16D5C9FE4BFD}" type="pres">
      <dgm:prSet presAssocID="{56F5C943-CAC0-4694-87DE-F4DB11C4DCC3}" presName="horz1" presStyleCnt="0"/>
      <dgm:spPr/>
    </dgm:pt>
    <dgm:pt modelId="{2BA322A6-8013-4BC1-B4EE-22B7FD81CD1D}" type="pres">
      <dgm:prSet presAssocID="{56F5C943-CAC0-4694-87DE-F4DB11C4DCC3}" presName="tx1" presStyleLbl="revTx" presStyleIdx="10" presStyleCnt="11"/>
      <dgm:spPr/>
    </dgm:pt>
    <dgm:pt modelId="{36EC17C9-96B8-4808-9B6A-3469D69888F2}" type="pres">
      <dgm:prSet presAssocID="{56F5C943-CAC0-4694-87DE-F4DB11C4DCC3}" presName="vert1" presStyleCnt="0"/>
      <dgm:spPr/>
    </dgm:pt>
  </dgm:ptLst>
  <dgm:cxnLst>
    <dgm:cxn modelId="{00F9C30B-246E-403B-A1FF-B93425D0BD1D}" type="presOf" srcId="{05719BC1-1363-4252-966A-9860952C1CE6}" destId="{073479E6-96AC-4A46-8DD8-176F2DE727B2}" srcOrd="0" destOrd="0" presId="urn:microsoft.com/office/officeart/2008/layout/LinedList"/>
    <dgm:cxn modelId="{C7A0F31A-6CCF-404A-9C20-0BB7AF754799}" type="presOf" srcId="{56F5C943-CAC0-4694-87DE-F4DB11C4DCC3}" destId="{2BA322A6-8013-4BC1-B4EE-22B7FD81CD1D}" srcOrd="0" destOrd="0" presId="urn:microsoft.com/office/officeart/2008/layout/LinedList"/>
    <dgm:cxn modelId="{7E885325-135A-4D5B-A289-5A172E1A6ED3}" type="presOf" srcId="{976127DA-9B08-4D38-89D7-EE7AF09F5C1B}" destId="{4D95BEC5-A7F5-4B40-8406-2F7C5CD64FE7}" srcOrd="0" destOrd="0" presId="urn:microsoft.com/office/officeart/2008/layout/LinedList"/>
    <dgm:cxn modelId="{687C8E29-7124-4093-A0BC-113D4B0FA900}" type="presOf" srcId="{F7CF8450-A390-4729-A6FC-920CC6AEC1BE}" destId="{6BF8852B-31D0-4162-A40F-3FD81A6AA661}" srcOrd="0" destOrd="0" presId="urn:microsoft.com/office/officeart/2008/layout/LinedList"/>
    <dgm:cxn modelId="{6D34543B-9057-4CE0-927D-9FB2CE80FCD5}" type="presOf" srcId="{665CB919-DE13-469F-A9EF-9F05B5A385C9}" destId="{C879CCF6-4080-45B0-91F2-1DEE8CA9718E}" srcOrd="0" destOrd="0" presId="urn:microsoft.com/office/officeart/2008/layout/LinedList"/>
    <dgm:cxn modelId="{6A54C53B-F4D5-4FCE-A301-2144556D1E4C}" srcId="{976127DA-9B08-4D38-89D7-EE7AF09F5C1B}" destId="{E8DFCC67-4A3E-428A-98A3-3352B84683EB}" srcOrd="1" destOrd="0" parTransId="{2E4E0F55-516F-4A66-B103-0C10263BD10B}" sibTransId="{D8208E2E-7E33-49FC-89CF-BD22FCA2519D}"/>
    <dgm:cxn modelId="{E9417661-318C-4CBB-B9D9-843CABE5C314}" type="presOf" srcId="{CE7BA779-90A2-494D-ADF1-8A122CCFEC35}" destId="{07F7CA55-1D3C-47B5-BCC2-174C0AB9E07F}" srcOrd="0" destOrd="0" presId="urn:microsoft.com/office/officeart/2008/layout/LinedList"/>
    <dgm:cxn modelId="{CC0C3959-EB86-45F3-B2D0-01E11CD5412B}" srcId="{976127DA-9B08-4D38-89D7-EE7AF09F5C1B}" destId="{F7CF8450-A390-4729-A6FC-920CC6AEC1BE}" srcOrd="5" destOrd="0" parTransId="{44C0D81F-B613-4753-B4EB-3B799C370DF4}" sibTransId="{361E0119-1506-45C2-AAAA-E7023D4EF501}"/>
    <dgm:cxn modelId="{408A025A-DA36-4035-A498-112261BE7AC6}" type="presOf" srcId="{798534F6-816C-4712-90A5-D213A3EE2867}" destId="{5EE0E59F-84F6-413E-962F-D699C097E5E8}" srcOrd="0" destOrd="0" presId="urn:microsoft.com/office/officeart/2008/layout/LinedList"/>
    <dgm:cxn modelId="{139B297C-9FD5-4744-ACA8-83A072876F03}" srcId="{976127DA-9B08-4D38-89D7-EE7AF09F5C1B}" destId="{40431406-7B38-4DB8-ABF2-41E6608927CB}" srcOrd="6" destOrd="0" parTransId="{9A52823A-488A-49A3-B2E8-5789AD90040C}" sibTransId="{5919D97D-8DD5-4F1E-A3A7-9DFCCD1A822C}"/>
    <dgm:cxn modelId="{2BA2697F-B685-421C-93A4-9A7728115F4C}" srcId="{976127DA-9B08-4D38-89D7-EE7AF09F5C1B}" destId="{665CB919-DE13-469F-A9EF-9F05B5A385C9}" srcOrd="8" destOrd="0" parTransId="{B3F8E707-61D4-497E-B45E-B0A5BAF22248}" sibTransId="{C29EC2CB-58E3-48D8-AF19-ECBE29B62821}"/>
    <dgm:cxn modelId="{CCAF1A84-7DFF-4BA3-9A35-AE46287619D3}" type="presOf" srcId="{DD8D2363-6AE2-4758-995E-980DF884A32A}" destId="{186170F8-C387-46AC-91D5-BCCBDF3A716F}" srcOrd="0" destOrd="0" presId="urn:microsoft.com/office/officeart/2008/layout/LinedList"/>
    <dgm:cxn modelId="{C51EA1A4-39DF-4BE5-BC55-79B209440636}" srcId="{976127DA-9B08-4D38-89D7-EE7AF09F5C1B}" destId="{DD8D2363-6AE2-4758-995E-980DF884A32A}" srcOrd="9" destOrd="0" parTransId="{F2761471-7AFB-4C81-9106-FE8A0F9B9CD7}" sibTransId="{B2BB9ACC-C2B3-452F-A6E7-9042ED26C679}"/>
    <dgm:cxn modelId="{096DB1AF-CE6C-4F73-9A12-5F62FBCAF20B}" srcId="{976127DA-9B08-4D38-89D7-EE7AF09F5C1B}" destId="{05719BC1-1363-4252-966A-9860952C1CE6}" srcOrd="4" destOrd="0" parTransId="{C26E6514-9A80-4092-AB1E-CF934CF4DAA5}" sibTransId="{F228C751-777C-4681-A88D-A03DFB158868}"/>
    <dgm:cxn modelId="{180DB4BA-D7D2-4F84-81CE-182E7E6773EA}" type="presOf" srcId="{E8DFCC67-4A3E-428A-98A3-3352B84683EB}" destId="{72479829-DB98-40BC-AB05-030BC0D3016F}" srcOrd="0" destOrd="0" presId="urn:microsoft.com/office/officeart/2008/layout/LinedList"/>
    <dgm:cxn modelId="{92A782D2-A9DD-4CA6-8C7C-B543EA6721FC}" srcId="{976127DA-9B08-4D38-89D7-EE7AF09F5C1B}" destId="{1B858F47-62D0-462D-9260-8D187BCDD282}" srcOrd="7" destOrd="0" parTransId="{41E28EB7-ADBE-4872-B4A4-83F1992188F7}" sibTransId="{CB7BC4A9-8C84-477B-A105-26748EB8D332}"/>
    <dgm:cxn modelId="{D88C63D3-2AB6-4AA0-8412-5A5D63FE2E8B}" srcId="{976127DA-9B08-4D38-89D7-EE7AF09F5C1B}" destId="{56F5C943-CAC0-4694-87DE-F4DB11C4DCC3}" srcOrd="10" destOrd="0" parTransId="{DE41666A-895F-4BFC-BAFD-4E3FB2B48120}" sibTransId="{B5C3C6E0-E19D-4205-B9CD-0C88EF878F00}"/>
    <dgm:cxn modelId="{2A3ED1D7-CEBB-4641-A992-34C040DCBFA5}" srcId="{976127DA-9B08-4D38-89D7-EE7AF09F5C1B}" destId="{CE7BA779-90A2-494D-ADF1-8A122CCFEC35}" srcOrd="0" destOrd="0" parTransId="{E2B8BE86-4227-4B1D-B1D7-757FA16F86AF}" sibTransId="{7A1A6103-5256-4564-8AD5-5D7B8EF2C0E5}"/>
    <dgm:cxn modelId="{582316ED-7C67-4201-9E6A-F47CE1A50D93}" srcId="{976127DA-9B08-4D38-89D7-EE7AF09F5C1B}" destId="{9DEB7A29-377C-437A-B9F1-073B83BF02CC}" srcOrd="3" destOrd="0" parTransId="{3DBF7CEE-6422-4445-B557-B5DC5E42386A}" sibTransId="{EEF598C6-1413-44E0-A9E2-A591F6928E22}"/>
    <dgm:cxn modelId="{7D3C5EF2-66D0-454E-B28E-D047BC7DFCA2}" srcId="{976127DA-9B08-4D38-89D7-EE7AF09F5C1B}" destId="{798534F6-816C-4712-90A5-D213A3EE2867}" srcOrd="2" destOrd="0" parTransId="{B1AA9219-B0F3-48F8-AACA-DCE67F38C381}" sibTransId="{1A98B989-7740-4600-B7AC-8EFDC235F785}"/>
    <dgm:cxn modelId="{DD2D8CF3-1F5D-4820-8FF1-0C568F0F34F7}" type="presOf" srcId="{9DEB7A29-377C-437A-B9F1-073B83BF02CC}" destId="{04D9FAEC-D294-4815-B7C5-57A948AB34CF}" srcOrd="0" destOrd="0" presId="urn:microsoft.com/office/officeart/2008/layout/LinedList"/>
    <dgm:cxn modelId="{85CBF8F8-189F-4882-8CAC-DE4B3F2FCEEB}" type="presOf" srcId="{40431406-7B38-4DB8-ABF2-41E6608927CB}" destId="{D88271C2-9C12-432F-99A6-19B52120753B}" srcOrd="0" destOrd="0" presId="urn:microsoft.com/office/officeart/2008/layout/LinedList"/>
    <dgm:cxn modelId="{F8370CFD-42E8-45BD-B5D5-77120E85F143}" type="presOf" srcId="{1B858F47-62D0-462D-9260-8D187BCDD282}" destId="{0442872A-B7A0-4A3C-96EC-C50957E1078D}" srcOrd="0" destOrd="0" presId="urn:microsoft.com/office/officeart/2008/layout/LinedList"/>
    <dgm:cxn modelId="{14589FD9-25D2-4D6D-9DBE-193EAA12CF6F}" type="presParOf" srcId="{4D95BEC5-A7F5-4B40-8406-2F7C5CD64FE7}" destId="{4B553725-026C-42CC-99D1-A3D6EA0CE9BE}" srcOrd="0" destOrd="0" presId="urn:microsoft.com/office/officeart/2008/layout/LinedList"/>
    <dgm:cxn modelId="{B7092157-01A6-4C7F-B3AB-B0CABA72CDFD}" type="presParOf" srcId="{4D95BEC5-A7F5-4B40-8406-2F7C5CD64FE7}" destId="{CA56C517-EDD4-4722-9E95-08BDB96D759C}" srcOrd="1" destOrd="0" presId="urn:microsoft.com/office/officeart/2008/layout/LinedList"/>
    <dgm:cxn modelId="{F432A62D-7D2F-4724-86C7-24A682DE5C12}" type="presParOf" srcId="{CA56C517-EDD4-4722-9E95-08BDB96D759C}" destId="{07F7CA55-1D3C-47B5-BCC2-174C0AB9E07F}" srcOrd="0" destOrd="0" presId="urn:microsoft.com/office/officeart/2008/layout/LinedList"/>
    <dgm:cxn modelId="{7FBFE798-ED7B-408B-8E88-02F37AD3D8F7}" type="presParOf" srcId="{CA56C517-EDD4-4722-9E95-08BDB96D759C}" destId="{E09CD3C9-5CB2-4D6A-945E-8DECC2E80F67}" srcOrd="1" destOrd="0" presId="urn:microsoft.com/office/officeart/2008/layout/LinedList"/>
    <dgm:cxn modelId="{812742EE-6711-4453-A4B9-DD1D1E18A9C5}" type="presParOf" srcId="{4D95BEC5-A7F5-4B40-8406-2F7C5CD64FE7}" destId="{800B14F1-9044-4C23-A5DC-E67F456AEC4D}" srcOrd="2" destOrd="0" presId="urn:microsoft.com/office/officeart/2008/layout/LinedList"/>
    <dgm:cxn modelId="{4DAC2585-B553-49F1-B300-6A3B8D9F9AF7}" type="presParOf" srcId="{4D95BEC5-A7F5-4B40-8406-2F7C5CD64FE7}" destId="{90E7706D-6939-4EC6-B035-C6D495407F29}" srcOrd="3" destOrd="0" presId="urn:microsoft.com/office/officeart/2008/layout/LinedList"/>
    <dgm:cxn modelId="{3731414F-4D45-4D47-89CF-65EFE5C6D096}" type="presParOf" srcId="{90E7706D-6939-4EC6-B035-C6D495407F29}" destId="{72479829-DB98-40BC-AB05-030BC0D3016F}" srcOrd="0" destOrd="0" presId="urn:microsoft.com/office/officeart/2008/layout/LinedList"/>
    <dgm:cxn modelId="{FE3E3592-AF28-419D-A235-969E0BF7F680}" type="presParOf" srcId="{90E7706D-6939-4EC6-B035-C6D495407F29}" destId="{53D390C0-6090-45BF-AAC5-A9A7368A1F2C}" srcOrd="1" destOrd="0" presId="urn:microsoft.com/office/officeart/2008/layout/LinedList"/>
    <dgm:cxn modelId="{492A1B2A-57BB-4B69-8AF2-D546E83A7677}" type="presParOf" srcId="{4D95BEC5-A7F5-4B40-8406-2F7C5CD64FE7}" destId="{57B5542D-7BF0-4878-A271-D23034E59426}" srcOrd="4" destOrd="0" presId="urn:microsoft.com/office/officeart/2008/layout/LinedList"/>
    <dgm:cxn modelId="{3BDF34DB-FD9B-47FF-9268-75D2B8D75706}" type="presParOf" srcId="{4D95BEC5-A7F5-4B40-8406-2F7C5CD64FE7}" destId="{33F80FE8-003F-4CAE-81C9-CECE0147AA1C}" srcOrd="5" destOrd="0" presId="urn:microsoft.com/office/officeart/2008/layout/LinedList"/>
    <dgm:cxn modelId="{D4A71EA3-6D53-4499-AE41-6057DB6C42D0}" type="presParOf" srcId="{33F80FE8-003F-4CAE-81C9-CECE0147AA1C}" destId="{5EE0E59F-84F6-413E-962F-D699C097E5E8}" srcOrd="0" destOrd="0" presId="urn:microsoft.com/office/officeart/2008/layout/LinedList"/>
    <dgm:cxn modelId="{010AE743-372A-4621-A040-FE9ED62A37CE}" type="presParOf" srcId="{33F80FE8-003F-4CAE-81C9-CECE0147AA1C}" destId="{47A86B96-A3F6-439C-8FD3-9AC2700CC06E}" srcOrd="1" destOrd="0" presId="urn:microsoft.com/office/officeart/2008/layout/LinedList"/>
    <dgm:cxn modelId="{FA99BB26-09C5-4E0D-853C-1C5DA381F066}" type="presParOf" srcId="{4D95BEC5-A7F5-4B40-8406-2F7C5CD64FE7}" destId="{55CE1D24-EB2F-4D4B-9694-70DD2C628AC2}" srcOrd="6" destOrd="0" presId="urn:microsoft.com/office/officeart/2008/layout/LinedList"/>
    <dgm:cxn modelId="{B49E66D3-4D4C-490F-BDD2-5013E9BFF5E1}" type="presParOf" srcId="{4D95BEC5-A7F5-4B40-8406-2F7C5CD64FE7}" destId="{9F0C9DDC-A562-49B4-84F8-D126AB56FEE5}" srcOrd="7" destOrd="0" presId="urn:microsoft.com/office/officeart/2008/layout/LinedList"/>
    <dgm:cxn modelId="{2AA90316-EFF3-4675-9632-D9F84A4B7321}" type="presParOf" srcId="{9F0C9DDC-A562-49B4-84F8-D126AB56FEE5}" destId="{04D9FAEC-D294-4815-B7C5-57A948AB34CF}" srcOrd="0" destOrd="0" presId="urn:microsoft.com/office/officeart/2008/layout/LinedList"/>
    <dgm:cxn modelId="{75688B8A-D35A-4C8F-B9DF-FDAED591AA2C}" type="presParOf" srcId="{9F0C9DDC-A562-49B4-84F8-D126AB56FEE5}" destId="{E041404A-B07E-4719-81D6-E15E7563DB6C}" srcOrd="1" destOrd="0" presId="urn:microsoft.com/office/officeart/2008/layout/LinedList"/>
    <dgm:cxn modelId="{9A150781-E43D-4C92-9AC7-48157F913412}" type="presParOf" srcId="{4D95BEC5-A7F5-4B40-8406-2F7C5CD64FE7}" destId="{402EE44C-9845-4A70-BD72-35AE961EB7EF}" srcOrd="8" destOrd="0" presId="urn:microsoft.com/office/officeart/2008/layout/LinedList"/>
    <dgm:cxn modelId="{99974A39-29D4-4723-9627-6FCD0B40E48A}" type="presParOf" srcId="{4D95BEC5-A7F5-4B40-8406-2F7C5CD64FE7}" destId="{EF083BFE-05AB-44F4-93CC-8C53A308A0A9}" srcOrd="9" destOrd="0" presId="urn:microsoft.com/office/officeart/2008/layout/LinedList"/>
    <dgm:cxn modelId="{073D2E82-56EB-4561-AE7A-3326CFACB69F}" type="presParOf" srcId="{EF083BFE-05AB-44F4-93CC-8C53A308A0A9}" destId="{073479E6-96AC-4A46-8DD8-176F2DE727B2}" srcOrd="0" destOrd="0" presId="urn:microsoft.com/office/officeart/2008/layout/LinedList"/>
    <dgm:cxn modelId="{F9D2CF95-66E7-4942-AEB1-58AB19E19109}" type="presParOf" srcId="{EF083BFE-05AB-44F4-93CC-8C53A308A0A9}" destId="{FB6BC2FA-FD7E-4E4B-951E-A05665BF9FB4}" srcOrd="1" destOrd="0" presId="urn:microsoft.com/office/officeart/2008/layout/LinedList"/>
    <dgm:cxn modelId="{6CBFF6C4-B41D-489A-A51D-98F46C1ED949}" type="presParOf" srcId="{4D95BEC5-A7F5-4B40-8406-2F7C5CD64FE7}" destId="{074895D9-5FDD-4115-B365-7EC862B5CD10}" srcOrd="10" destOrd="0" presId="urn:microsoft.com/office/officeart/2008/layout/LinedList"/>
    <dgm:cxn modelId="{50A023D7-262D-44FC-BBC6-14B433E72596}" type="presParOf" srcId="{4D95BEC5-A7F5-4B40-8406-2F7C5CD64FE7}" destId="{89C0AAA3-544A-4549-B84D-1F3372E2A8A7}" srcOrd="11" destOrd="0" presId="urn:microsoft.com/office/officeart/2008/layout/LinedList"/>
    <dgm:cxn modelId="{5EA78BF1-E497-4A7F-8507-028E13E74C2A}" type="presParOf" srcId="{89C0AAA3-544A-4549-B84D-1F3372E2A8A7}" destId="{6BF8852B-31D0-4162-A40F-3FD81A6AA661}" srcOrd="0" destOrd="0" presId="urn:microsoft.com/office/officeart/2008/layout/LinedList"/>
    <dgm:cxn modelId="{E1D8266F-A05B-4D1A-9643-670ACADFC9E3}" type="presParOf" srcId="{89C0AAA3-544A-4549-B84D-1F3372E2A8A7}" destId="{50A4FB5F-9199-49F8-B56B-53AF39812AD7}" srcOrd="1" destOrd="0" presId="urn:microsoft.com/office/officeart/2008/layout/LinedList"/>
    <dgm:cxn modelId="{DF2D3F93-7CD2-4C84-B1F5-C2E5BE97A2F7}" type="presParOf" srcId="{4D95BEC5-A7F5-4B40-8406-2F7C5CD64FE7}" destId="{CF6AACDF-FFF9-4BAE-9AE4-EFA219BA86C7}" srcOrd="12" destOrd="0" presId="urn:microsoft.com/office/officeart/2008/layout/LinedList"/>
    <dgm:cxn modelId="{023F3F5B-EA8C-4DF8-84E8-A01CA117B5A4}" type="presParOf" srcId="{4D95BEC5-A7F5-4B40-8406-2F7C5CD64FE7}" destId="{CAE7BAD7-B5C2-47BA-BB4B-D4576944AFF3}" srcOrd="13" destOrd="0" presId="urn:microsoft.com/office/officeart/2008/layout/LinedList"/>
    <dgm:cxn modelId="{4294201C-64CF-4328-950B-8A429E22E8C8}" type="presParOf" srcId="{CAE7BAD7-B5C2-47BA-BB4B-D4576944AFF3}" destId="{D88271C2-9C12-432F-99A6-19B52120753B}" srcOrd="0" destOrd="0" presId="urn:microsoft.com/office/officeart/2008/layout/LinedList"/>
    <dgm:cxn modelId="{27B70C1C-B450-4A50-A1E0-8D22BB33FE8E}" type="presParOf" srcId="{CAE7BAD7-B5C2-47BA-BB4B-D4576944AFF3}" destId="{53FF658C-E4B7-42FC-9BF5-9A77CD8CB314}" srcOrd="1" destOrd="0" presId="urn:microsoft.com/office/officeart/2008/layout/LinedList"/>
    <dgm:cxn modelId="{95B1F2C8-BDB7-46CB-844F-346299171635}" type="presParOf" srcId="{4D95BEC5-A7F5-4B40-8406-2F7C5CD64FE7}" destId="{41D07064-864D-4CFA-A916-853167193189}" srcOrd="14" destOrd="0" presId="urn:microsoft.com/office/officeart/2008/layout/LinedList"/>
    <dgm:cxn modelId="{B20C128C-E0E4-4823-9EA5-182392CC7EA8}" type="presParOf" srcId="{4D95BEC5-A7F5-4B40-8406-2F7C5CD64FE7}" destId="{E663024E-B0F3-4CDC-9FB0-B6204BF8F69F}" srcOrd="15" destOrd="0" presId="urn:microsoft.com/office/officeart/2008/layout/LinedList"/>
    <dgm:cxn modelId="{316271BE-9189-4DF6-AA95-5C1DF7B94F86}" type="presParOf" srcId="{E663024E-B0F3-4CDC-9FB0-B6204BF8F69F}" destId="{0442872A-B7A0-4A3C-96EC-C50957E1078D}" srcOrd="0" destOrd="0" presId="urn:microsoft.com/office/officeart/2008/layout/LinedList"/>
    <dgm:cxn modelId="{4872DB6A-3155-40A6-AAB5-F5F56DA81F2A}" type="presParOf" srcId="{E663024E-B0F3-4CDC-9FB0-B6204BF8F69F}" destId="{94760094-39AA-4714-8B3F-0C3C205B261A}" srcOrd="1" destOrd="0" presId="urn:microsoft.com/office/officeart/2008/layout/LinedList"/>
    <dgm:cxn modelId="{747F3DEA-8848-41F7-A973-5D83D08F6636}" type="presParOf" srcId="{4D95BEC5-A7F5-4B40-8406-2F7C5CD64FE7}" destId="{8D617EBB-67DB-4BB2-8506-52667117C6B1}" srcOrd="16" destOrd="0" presId="urn:microsoft.com/office/officeart/2008/layout/LinedList"/>
    <dgm:cxn modelId="{F9A87F6E-99AD-4364-9C4B-23DF9CFB0AE2}" type="presParOf" srcId="{4D95BEC5-A7F5-4B40-8406-2F7C5CD64FE7}" destId="{7AEA50FC-F442-4503-A12E-2A7D672F66C8}" srcOrd="17" destOrd="0" presId="urn:microsoft.com/office/officeart/2008/layout/LinedList"/>
    <dgm:cxn modelId="{63ED5171-51A8-4EF7-AE3C-5D7CB7A7AFCA}" type="presParOf" srcId="{7AEA50FC-F442-4503-A12E-2A7D672F66C8}" destId="{C879CCF6-4080-45B0-91F2-1DEE8CA9718E}" srcOrd="0" destOrd="0" presId="urn:microsoft.com/office/officeart/2008/layout/LinedList"/>
    <dgm:cxn modelId="{58799EBD-65C4-422F-B6E0-E145DEA8936B}" type="presParOf" srcId="{7AEA50FC-F442-4503-A12E-2A7D672F66C8}" destId="{A862EFCA-BF9B-4BA9-A0FB-3E93F1E8DA24}" srcOrd="1" destOrd="0" presId="urn:microsoft.com/office/officeart/2008/layout/LinedList"/>
    <dgm:cxn modelId="{D9A2E5FD-C5D4-42E4-B684-2762CD33D741}" type="presParOf" srcId="{4D95BEC5-A7F5-4B40-8406-2F7C5CD64FE7}" destId="{FAAEF332-E849-462F-B887-78287640A3B2}" srcOrd="18" destOrd="0" presId="urn:microsoft.com/office/officeart/2008/layout/LinedList"/>
    <dgm:cxn modelId="{C13A7230-4279-4617-A71B-F38B39AE491E}" type="presParOf" srcId="{4D95BEC5-A7F5-4B40-8406-2F7C5CD64FE7}" destId="{769965DC-907A-4BD8-A8E2-14215954C8D7}" srcOrd="19" destOrd="0" presId="urn:microsoft.com/office/officeart/2008/layout/LinedList"/>
    <dgm:cxn modelId="{4909BB6A-7C04-48C0-BDBB-BF6BEA35549B}" type="presParOf" srcId="{769965DC-907A-4BD8-A8E2-14215954C8D7}" destId="{186170F8-C387-46AC-91D5-BCCBDF3A716F}" srcOrd="0" destOrd="0" presId="urn:microsoft.com/office/officeart/2008/layout/LinedList"/>
    <dgm:cxn modelId="{A73D28C1-8D00-4786-B4D5-5B11844C30A8}" type="presParOf" srcId="{769965DC-907A-4BD8-A8E2-14215954C8D7}" destId="{20D79114-D885-4AD2-A6C0-E4675DB4A647}" srcOrd="1" destOrd="0" presId="urn:microsoft.com/office/officeart/2008/layout/LinedList"/>
    <dgm:cxn modelId="{EA0D8C0C-1DD8-4013-8D00-1CF21BB5E869}" type="presParOf" srcId="{4D95BEC5-A7F5-4B40-8406-2F7C5CD64FE7}" destId="{5640B4FE-6EDF-40DC-9A76-BCA752EFEDE0}" srcOrd="20" destOrd="0" presId="urn:microsoft.com/office/officeart/2008/layout/LinedList"/>
    <dgm:cxn modelId="{7BF37824-F345-4336-9760-0323864211BF}" type="presParOf" srcId="{4D95BEC5-A7F5-4B40-8406-2F7C5CD64FE7}" destId="{5DB68F04-45CC-4166-8DED-16D5C9FE4BFD}" srcOrd="21" destOrd="0" presId="urn:microsoft.com/office/officeart/2008/layout/LinedList"/>
    <dgm:cxn modelId="{1BC0263A-E37D-4C95-9BAA-45244613B0F4}" type="presParOf" srcId="{5DB68F04-45CC-4166-8DED-16D5C9FE4BFD}" destId="{2BA322A6-8013-4BC1-B4EE-22B7FD81CD1D}" srcOrd="0" destOrd="0" presId="urn:microsoft.com/office/officeart/2008/layout/LinedList"/>
    <dgm:cxn modelId="{33999F1B-DE74-4C39-A76F-086833E86746}" type="presParOf" srcId="{5DB68F04-45CC-4166-8DED-16D5C9FE4BFD}" destId="{36EC17C9-96B8-4808-9B6A-3469D69888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450B82-A945-4194-BF5B-92F114ED382E}" type="doc">
      <dgm:prSet loTypeId="urn:microsoft.com/office/officeart/2008/layout/LinedList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60561C9-15FC-4D22-BD4C-31698E582982}">
      <dgm:prSet/>
      <dgm:spPr/>
      <dgm:t>
        <a:bodyPr/>
        <a:lstStyle/>
        <a:p>
          <a:r>
            <a:rPr lang="en-GB" dirty="0" err="1"/>
            <a:t>Roedd</a:t>
          </a:r>
          <a:r>
            <a:rPr lang="en-US" b="0" i="0" baseline="0" dirty="0"/>
            <a:t> 25 o </a:t>
          </a:r>
          <a:r>
            <a:rPr lang="en-US" b="0" i="0" baseline="0" dirty="0" err="1"/>
            <a:t>fesurau</a:t>
          </a:r>
          <a:r>
            <a:rPr lang="en-US" b="0" i="0" baseline="0" dirty="0"/>
            <a:t> y </a:t>
          </a:r>
          <a:r>
            <a:rPr lang="en-US" b="0" i="0" baseline="0" dirty="0" err="1"/>
            <a:t>gweithgor</a:t>
          </a:r>
          <a:r>
            <a:rPr lang="en-US" b="0" i="0" baseline="0" dirty="0"/>
            <a:t> </a:t>
          </a:r>
          <a:r>
            <a:rPr lang="en-US" b="0" i="0" baseline="0" dirty="0" err="1"/>
            <a:t>Ahtisaari</a:t>
          </a:r>
          <a:r>
            <a:rPr lang="en-US" b="0" i="0" baseline="0" dirty="0"/>
            <a:t> (</a:t>
          </a:r>
          <a:r>
            <a:rPr lang="en-US" b="0" i="0" baseline="0" dirty="0" err="1"/>
            <a:t>Mawrth</a:t>
          </a:r>
          <a:r>
            <a:rPr lang="en-US" b="0" i="0" baseline="0" dirty="0"/>
            <a:t> 2011) </a:t>
          </a:r>
          <a:r>
            <a:rPr lang="en-US" b="0" i="0" baseline="0" dirty="0" err="1"/>
            <a:t>yn</a:t>
          </a:r>
          <a:r>
            <a:rPr lang="en-US" b="0" i="0" baseline="0" dirty="0"/>
            <a:t> </a:t>
          </a:r>
          <a:r>
            <a:rPr lang="en-US" b="0" i="0" baseline="0" dirty="0" err="1"/>
            <a:t>argymell</a:t>
          </a:r>
          <a:r>
            <a:rPr lang="en-US" b="0" i="0" baseline="0" dirty="0"/>
            <a:t> </a:t>
          </a:r>
          <a:r>
            <a:rPr lang="en-US" b="0" i="0" baseline="0" dirty="0" err="1"/>
            <a:t>fod</a:t>
          </a:r>
          <a:r>
            <a:rPr lang="en-US" b="0" i="0" dirty="0"/>
            <a:t> </a:t>
          </a:r>
          <a:r>
            <a:rPr lang="en-US" b="0" i="0" baseline="0" dirty="0"/>
            <a:t>Llywodraeth </a:t>
          </a:r>
          <a:r>
            <a:rPr lang="en-US" b="0" i="0" baseline="0" dirty="0" err="1"/>
            <a:t>Ffindir</a:t>
          </a:r>
          <a:r>
            <a:rPr lang="en-US" b="0" i="0" baseline="0" dirty="0"/>
            <a:t> </a:t>
          </a:r>
          <a:r>
            <a:rPr lang="en-US" b="0" i="0" baseline="0" dirty="0" err="1"/>
            <a:t>yn</a:t>
          </a:r>
          <a:r>
            <a:rPr lang="en-US" b="0" i="0" baseline="0" dirty="0"/>
            <a:t> </a:t>
          </a:r>
          <a:r>
            <a:rPr lang="en-US" b="0" i="0" baseline="0" dirty="0" err="1"/>
            <a:t>paratoi</a:t>
          </a:r>
          <a:r>
            <a:rPr lang="en-US" b="0" i="0" baseline="0" dirty="0"/>
            <a:t> </a:t>
          </a:r>
          <a:r>
            <a:rPr lang="en-US" b="0" i="0" baseline="0" dirty="0" err="1"/>
            <a:t>cynllun</a:t>
          </a:r>
          <a:r>
            <a:rPr lang="en-US" b="0" i="0" baseline="0" dirty="0"/>
            <a:t> </a:t>
          </a:r>
          <a:r>
            <a:rPr lang="en-US" b="0" i="0" baseline="0" dirty="0" err="1"/>
            <a:t>gweithredu</a:t>
          </a:r>
          <a:r>
            <a:rPr lang="en-US" b="0" i="0" baseline="0" dirty="0"/>
            <a:t> </a:t>
          </a:r>
          <a:r>
            <a:rPr lang="en-US" b="0" i="0" baseline="0" dirty="0" err="1"/>
            <a:t>polisi</a:t>
          </a:r>
          <a:r>
            <a:rPr lang="en-US" b="0" i="0" baseline="0" dirty="0"/>
            <a:t> </a:t>
          </a:r>
          <a:r>
            <a:rPr lang="en-US" b="0" i="0" baseline="0" dirty="0" err="1"/>
            <a:t>iaith</a:t>
          </a:r>
          <a:r>
            <a:rPr lang="en-US" b="0" i="0" baseline="0" dirty="0"/>
            <a:t> </a:t>
          </a:r>
          <a:r>
            <a:rPr lang="en-US" b="0" i="0" baseline="0" dirty="0" err="1"/>
            <a:t>ar</a:t>
          </a:r>
          <a:r>
            <a:rPr lang="en-US" b="0" i="0" baseline="0" dirty="0"/>
            <a:t> </a:t>
          </a:r>
          <a:r>
            <a:rPr lang="en-US" b="0" i="0" baseline="0" dirty="0" err="1"/>
            <a:t>gyfer</a:t>
          </a:r>
          <a:r>
            <a:rPr lang="en-US" b="0" i="0" baseline="0" dirty="0"/>
            <a:t> 2011-2015.</a:t>
          </a:r>
          <a:endParaRPr lang="en-US" dirty="0"/>
        </a:p>
      </dgm:t>
    </dgm:pt>
    <dgm:pt modelId="{5F57F5AB-5DCD-412E-80FB-35663C56BB42}" type="parTrans" cxnId="{98A411F2-939A-4D86-9775-4111EC180211}">
      <dgm:prSet/>
      <dgm:spPr/>
      <dgm:t>
        <a:bodyPr/>
        <a:lstStyle/>
        <a:p>
          <a:endParaRPr lang="en-US"/>
        </a:p>
      </dgm:t>
    </dgm:pt>
    <dgm:pt modelId="{3CFF3973-B3BE-4B54-B212-F4D4DD92A61B}" type="sibTrans" cxnId="{98A411F2-939A-4D86-9775-4111EC180211}">
      <dgm:prSet/>
      <dgm:spPr/>
      <dgm:t>
        <a:bodyPr/>
        <a:lstStyle/>
        <a:p>
          <a:endParaRPr lang="en-US"/>
        </a:p>
      </dgm:t>
    </dgm:pt>
    <dgm:pt modelId="{9A214722-0301-4048-9982-54D6F0589AC2}">
      <dgm:prSet/>
      <dgm:spPr/>
      <dgm:t>
        <a:bodyPr/>
        <a:lstStyle/>
        <a:p>
          <a:r>
            <a:rPr lang="en-US" dirty="0"/>
            <a:t>Y</a:t>
          </a:r>
          <a:r>
            <a:rPr lang="en-US" b="0" i="0" baseline="0" dirty="0"/>
            <a:t> </a:t>
          </a:r>
          <a:r>
            <a:rPr lang="en-US" b="0" i="0" baseline="0" dirty="0" err="1"/>
            <a:t>Weinyddiaeth</a:t>
          </a:r>
          <a:r>
            <a:rPr lang="en-US" b="0" i="0" baseline="0" dirty="0"/>
            <a:t> </a:t>
          </a:r>
          <a:r>
            <a:rPr lang="en-US" b="0" i="0" baseline="0" dirty="0" err="1"/>
            <a:t>Gyfiawnder</a:t>
          </a:r>
          <a:r>
            <a:rPr lang="en-US" b="0" i="0" baseline="0" dirty="0"/>
            <a:t> </a:t>
          </a:r>
          <a:r>
            <a:rPr lang="en-US" b="0" i="0" baseline="0" dirty="0" err="1"/>
            <a:t>yn</a:t>
          </a:r>
          <a:r>
            <a:rPr lang="en-US" b="0" i="0" baseline="0" dirty="0"/>
            <a:t> </a:t>
          </a:r>
          <a:r>
            <a:rPr lang="en-US" b="0" i="0" baseline="0" dirty="0" err="1"/>
            <a:t>cydlynu</a:t>
          </a:r>
          <a:r>
            <a:rPr lang="en-US" b="0" i="0" baseline="0" dirty="0"/>
            <a:t> </a:t>
          </a:r>
          <a:r>
            <a:rPr lang="en-US" b="0" i="0" baseline="0" dirty="0" err="1"/>
            <a:t>mesurau</a:t>
          </a:r>
          <a:r>
            <a:rPr lang="en-US" b="0" i="0" baseline="0" dirty="0"/>
            <a:t> </a:t>
          </a:r>
          <a:r>
            <a:rPr lang="en-US" b="0" i="0" baseline="0" dirty="0" err="1"/>
            <a:t>trawsbynciol</a:t>
          </a:r>
          <a:r>
            <a:rPr lang="en-US" b="0" i="0" baseline="0" dirty="0"/>
            <a:t> </a:t>
          </a:r>
          <a:r>
            <a:rPr lang="en-US" b="0" i="0" baseline="0" dirty="0" err="1"/>
            <a:t>yn</a:t>
          </a:r>
          <a:r>
            <a:rPr lang="en-US" b="0" i="0" baseline="0" dirty="0"/>
            <a:t> </a:t>
          </a:r>
          <a:r>
            <a:rPr lang="en-US" b="0" i="0" baseline="0" dirty="0" err="1"/>
            <a:t>gweithredu</a:t>
          </a:r>
          <a:r>
            <a:rPr lang="en-US" b="0" i="0" baseline="0" dirty="0"/>
            <a:t> </a:t>
          </a:r>
          <a:r>
            <a:rPr lang="en-US" b="0" i="0" baseline="0" dirty="0" err="1"/>
            <a:t>rhwymedigaethau</a:t>
          </a:r>
          <a:r>
            <a:rPr lang="en-US" b="0" i="0" baseline="0" dirty="0"/>
            <a:t> </a:t>
          </a:r>
          <a:r>
            <a:rPr lang="en-US" b="0" i="0" baseline="0" dirty="0" err="1"/>
            <a:t>hawliau</a:t>
          </a:r>
          <a:r>
            <a:rPr lang="en-US" b="0" i="0" baseline="0" dirty="0"/>
            <a:t> </a:t>
          </a:r>
          <a:r>
            <a:rPr lang="en-US" b="0" i="0" baseline="0" dirty="0" err="1"/>
            <a:t>ieithyddol</a:t>
          </a:r>
          <a:r>
            <a:rPr lang="en-US" b="0" i="0" baseline="0" dirty="0"/>
            <a:t> a </a:t>
          </a:r>
          <a:r>
            <a:rPr lang="en-US" b="0" i="0" baseline="0" dirty="0" err="1"/>
            <a:t>bennir</a:t>
          </a:r>
          <a:r>
            <a:rPr lang="en-US" b="0" i="0" baseline="0" dirty="0"/>
            <a:t> </a:t>
          </a:r>
          <a:r>
            <a:rPr lang="en-US" b="0" i="0" baseline="0" dirty="0" err="1"/>
            <a:t>gan</a:t>
          </a:r>
          <a:r>
            <a:rPr lang="en-US" b="0" i="0" baseline="0" dirty="0"/>
            <a:t>  </a:t>
          </a:r>
          <a:r>
            <a:rPr lang="en-US" b="0" i="0" baseline="0" dirty="0" err="1"/>
            <a:t>Ddeddf</a:t>
          </a:r>
          <a:r>
            <a:rPr lang="en-US" b="0" i="0" baseline="0" dirty="0"/>
            <a:t> </a:t>
          </a:r>
          <a:r>
            <a:rPr lang="en-US" b="0" i="0" baseline="0" dirty="0" err="1"/>
            <a:t>yr</a:t>
          </a:r>
          <a:r>
            <a:rPr lang="en-US" b="0" i="0" baseline="0" dirty="0"/>
            <a:t> Iaith. </a:t>
          </a:r>
          <a:endParaRPr lang="en-US" dirty="0"/>
        </a:p>
      </dgm:t>
    </dgm:pt>
    <dgm:pt modelId="{1CAFFAB5-3C03-48C3-A291-AC63F680A694}" type="parTrans" cxnId="{BD7CD732-7897-41CD-93E3-591021C9C2AC}">
      <dgm:prSet/>
      <dgm:spPr/>
      <dgm:t>
        <a:bodyPr/>
        <a:lstStyle/>
        <a:p>
          <a:endParaRPr lang="en-US"/>
        </a:p>
      </dgm:t>
    </dgm:pt>
    <dgm:pt modelId="{79154DA1-4BC2-4FF3-B01F-BB4783712554}" type="sibTrans" cxnId="{BD7CD732-7897-41CD-93E3-591021C9C2AC}">
      <dgm:prSet/>
      <dgm:spPr/>
      <dgm:t>
        <a:bodyPr/>
        <a:lstStyle/>
        <a:p>
          <a:endParaRPr lang="en-US"/>
        </a:p>
      </dgm:t>
    </dgm:pt>
    <dgm:pt modelId="{D631F758-9C6E-4722-8302-6EC49E9458DC}">
      <dgm:prSet/>
      <dgm:spPr/>
      <dgm:t>
        <a:bodyPr/>
        <a:lstStyle/>
        <a:p>
          <a:r>
            <a:rPr lang="en-US" dirty="0" err="1"/>
            <a:t>Llunio</a:t>
          </a:r>
          <a:r>
            <a:rPr lang="en-US" dirty="0"/>
            <a:t> </a:t>
          </a:r>
          <a:r>
            <a:rPr lang="en-US" b="0" i="0" baseline="0" dirty="0" err="1"/>
            <a:t>Cyfansoddiad</a:t>
          </a:r>
          <a:r>
            <a:rPr lang="en-US" b="0" i="0" baseline="0" dirty="0"/>
            <a:t> a </a:t>
          </a:r>
          <a:r>
            <a:rPr lang="en-US" b="0" i="0" baseline="0" dirty="0" err="1"/>
            <a:t>Strategaeth</a:t>
          </a:r>
          <a:r>
            <a:rPr lang="en-US" b="0" i="0" baseline="0" dirty="0"/>
            <a:t> </a:t>
          </a:r>
          <a:r>
            <a:rPr lang="en-US" b="0" i="0" baseline="0" dirty="0" err="1"/>
            <a:t>ar</a:t>
          </a:r>
          <a:r>
            <a:rPr lang="en-US" b="0" i="0" baseline="0" dirty="0"/>
            <a:t> </a:t>
          </a:r>
          <a:r>
            <a:rPr lang="en-US" b="0" i="0" baseline="0" dirty="0" err="1"/>
            <a:t>gyfer</a:t>
          </a:r>
          <a:r>
            <a:rPr lang="en-US" b="0" i="0" baseline="0" dirty="0"/>
            <a:t> </a:t>
          </a:r>
          <a:r>
            <a:rPr lang="en-US" b="0" i="0" baseline="0" dirty="0" err="1"/>
            <a:t>Ieithoedd</a:t>
          </a:r>
          <a:r>
            <a:rPr lang="en-US" b="0" i="0" baseline="0" dirty="0"/>
            <a:t> </a:t>
          </a:r>
          <a:r>
            <a:rPr lang="en-US" b="0" i="0" baseline="0" dirty="0" err="1"/>
            <a:t>Cenedlaethol</a:t>
          </a:r>
          <a:r>
            <a:rPr lang="en-US" b="0" i="0" baseline="0" dirty="0"/>
            <a:t> 2012.</a:t>
          </a:r>
          <a:endParaRPr lang="en-US" dirty="0"/>
        </a:p>
      </dgm:t>
    </dgm:pt>
    <dgm:pt modelId="{6FDE960B-7332-4A1E-8398-ACE720A9F5F7}" type="parTrans" cxnId="{3E16889C-59CE-4462-9FC7-C6E2131036BA}">
      <dgm:prSet/>
      <dgm:spPr/>
      <dgm:t>
        <a:bodyPr/>
        <a:lstStyle/>
        <a:p>
          <a:endParaRPr lang="en-US"/>
        </a:p>
      </dgm:t>
    </dgm:pt>
    <dgm:pt modelId="{869FB066-4124-4293-A213-9B829ACF4586}" type="sibTrans" cxnId="{3E16889C-59CE-4462-9FC7-C6E2131036BA}">
      <dgm:prSet/>
      <dgm:spPr/>
      <dgm:t>
        <a:bodyPr/>
        <a:lstStyle/>
        <a:p>
          <a:endParaRPr lang="en-US"/>
        </a:p>
      </dgm:t>
    </dgm:pt>
    <dgm:pt modelId="{02366D66-1213-4610-9B22-31FEF838B2BC}">
      <dgm:prSet/>
      <dgm:spPr/>
      <dgm:t>
        <a:bodyPr/>
        <a:lstStyle/>
        <a:p>
          <a:r>
            <a:rPr lang="en-US"/>
            <a:t>A</a:t>
          </a:r>
          <a:r>
            <a:rPr lang="en-US" b="0" i="0" baseline="0"/>
            <a:t>rweinyddiaeth Y Prif Weinidog a  chefnogaeth Gweinidogion yn hanfodol ar gyfer cynnydd gwleidyddol. </a:t>
          </a:r>
          <a:endParaRPr lang="en-US"/>
        </a:p>
      </dgm:t>
    </dgm:pt>
    <dgm:pt modelId="{B92051AC-04F6-4DC2-BDB3-F856E48D2CD0}" type="parTrans" cxnId="{0FB6A1E7-1601-4BE9-91EC-86E5647418D2}">
      <dgm:prSet/>
      <dgm:spPr/>
      <dgm:t>
        <a:bodyPr/>
        <a:lstStyle/>
        <a:p>
          <a:endParaRPr lang="en-US"/>
        </a:p>
      </dgm:t>
    </dgm:pt>
    <dgm:pt modelId="{C6D7615F-69D9-4179-9005-925E10522906}" type="sibTrans" cxnId="{0FB6A1E7-1601-4BE9-91EC-86E5647418D2}">
      <dgm:prSet/>
      <dgm:spPr/>
      <dgm:t>
        <a:bodyPr/>
        <a:lstStyle/>
        <a:p>
          <a:endParaRPr lang="en-US"/>
        </a:p>
      </dgm:t>
    </dgm:pt>
    <dgm:pt modelId="{2DB15C00-F4DF-4397-832E-ACE22FB497D1}" type="pres">
      <dgm:prSet presAssocID="{F2450B82-A945-4194-BF5B-92F114ED382E}" presName="vert0" presStyleCnt="0">
        <dgm:presLayoutVars>
          <dgm:dir/>
          <dgm:animOne val="branch"/>
          <dgm:animLvl val="lvl"/>
        </dgm:presLayoutVars>
      </dgm:prSet>
      <dgm:spPr/>
    </dgm:pt>
    <dgm:pt modelId="{A4C43C02-8C45-4D00-BB9C-B5281E2F9ACE}" type="pres">
      <dgm:prSet presAssocID="{760561C9-15FC-4D22-BD4C-31698E582982}" presName="thickLine" presStyleLbl="alignNode1" presStyleIdx="0" presStyleCnt="4"/>
      <dgm:spPr/>
    </dgm:pt>
    <dgm:pt modelId="{5109C4E2-52A7-474B-974B-875F11D55FCB}" type="pres">
      <dgm:prSet presAssocID="{760561C9-15FC-4D22-BD4C-31698E582982}" presName="horz1" presStyleCnt="0"/>
      <dgm:spPr/>
    </dgm:pt>
    <dgm:pt modelId="{9F42FA51-CE07-4E93-BF8A-649728605A81}" type="pres">
      <dgm:prSet presAssocID="{760561C9-15FC-4D22-BD4C-31698E582982}" presName="tx1" presStyleLbl="revTx" presStyleIdx="0" presStyleCnt="4"/>
      <dgm:spPr/>
    </dgm:pt>
    <dgm:pt modelId="{3817BC3B-9242-462A-AAE9-7D9C328F9EED}" type="pres">
      <dgm:prSet presAssocID="{760561C9-15FC-4D22-BD4C-31698E582982}" presName="vert1" presStyleCnt="0"/>
      <dgm:spPr/>
    </dgm:pt>
    <dgm:pt modelId="{D697D564-EA3D-45A7-A075-D6786CBBB261}" type="pres">
      <dgm:prSet presAssocID="{9A214722-0301-4048-9982-54D6F0589AC2}" presName="thickLine" presStyleLbl="alignNode1" presStyleIdx="1" presStyleCnt="4"/>
      <dgm:spPr/>
    </dgm:pt>
    <dgm:pt modelId="{4F664C48-C8E9-496B-96AF-F5F33124F34D}" type="pres">
      <dgm:prSet presAssocID="{9A214722-0301-4048-9982-54D6F0589AC2}" presName="horz1" presStyleCnt="0"/>
      <dgm:spPr/>
    </dgm:pt>
    <dgm:pt modelId="{94FFF9EB-0C0D-4688-B5D0-24ACB0726B53}" type="pres">
      <dgm:prSet presAssocID="{9A214722-0301-4048-9982-54D6F0589AC2}" presName="tx1" presStyleLbl="revTx" presStyleIdx="1" presStyleCnt="4"/>
      <dgm:spPr/>
    </dgm:pt>
    <dgm:pt modelId="{2384B498-2FF7-44E5-9690-958C1540BA2C}" type="pres">
      <dgm:prSet presAssocID="{9A214722-0301-4048-9982-54D6F0589AC2}" presName="vert1" presStyleCnt="0"/>
      <dgm:spPr/>
    </dgm:pt>
    <dgm:pt modelId="{BB6D832F-8A63-4EDD-AB20-79F363272209}" type="pres">
      <dgm:prSet presAssocID="{D631F758-9C6E-4722-8302-6EC49E9458DC}" presName="thickLine" presStyleLbl="alignNode1" presStyleIdx="2" presStyleCnt="4"/>
      <dgm:spPr/>
    </dgm:pt>
    <dgm:pt modelId="{919ED6A0-B7BB-48F6-A429-0EE1544EAE7B}" type="pres">
      <dgm:prSet presAssocID="{D631F758-9C6E-4722-8302-6EC49E9458DC}" presName="horz1" presStyleCnt="0"/>
      <dgm:spPr/>
    </dgm:pt>
    <dgm:pt modelId="{836DC10C-4730-4158-BAA9-D8EEE096D1F5}" type="pres">
      <dgm:prSet presAssocID="{D631F758-9C6E-4722-8302-6EC49E9458DC}" presName="tx1" presStyleLbl="revTx" presStyleIdx="2" presStyleCnt="4"/>
      <dgm:spPr/>
    </dgm:pt>
    <dgm:pt modelId="{DAC8DEFF-EC5A-43BC-943A-A64CE9517DEC}" type="pres">
      <dgm:prSet presAssocID="{D631F758-9C6E-4722-8302-6EC49E9458DC}" presName="vert1" presStyleCnt="0"/>
      <dgm:spPr/>
    </dgm:pt>
    <dgm:pt modelId="{DF65CBC4-6C0E-4A1B-9AF2-F99B416758C0}" type="pres">
      <dgm:prSet presAssocID="{02366D66-1213-4610-9B22-31FEF838B2BC}" presName="thickLine" presStyleLbl="alignNode1" presStyleIdx="3" presStyleCnt="4"/>
      <dgm:spPr/>
    </dgm:pt>
    <dgm:pt modelId="{A7A7E820-12A1-4BD1-B723-809A56205105}" type="pres">
      <dgm:prSet presAssocID="{02366D66-1213-4610-9B22-31FEF838B2BC}" presName="horz1" presStyleCnt="0"/>
      <dgm:spPr/>
    </dgm:pt>
    <dgm:pt modelId="{05335B7F-80C0-4A8C-B3F4-A9761904DA37}" type="pres">
      <dgm:prSet presAssocID="{02366D66-1213-4610-9B22-31FEF838B2BC}" presName="tx1" presStyleLbl="revTx" presStyleIdx="3" presStyleCnt="4"/>
      <dgm:spPr/>
    </dgm:pt>
    <dgm:pt modelId="{C547CC02-1916-4193-8B4C-AE8D8475AA45}" type="pres">
      <dgm:prSet presAssocID="{02366D66-1213-4610-9B22-31FEF838B2BC}" presName="vert1" presStyleCnt="0"/>
      <dgm:spPr/>
    </dgm:pt>
  </dgm:ptLst>
  <dgm:cxnLst>
    <dgm:cxn modelId="{BD7CD732-7897-41CD-93E3-591021C9C2AC}" srcId="{F2450B82-A945-4194-BF5B-92F114ED382E}" destId="{9A214722-0301-4048-9982-54D6F0589AC2}" srcOrd="1" destOrd="0" parTransId="{1CAFFAB5-3C03-48C3-A291-AC63F680A694}" sibTransId="{79154DA1-4BC2-4FF3-B01F-BB4783712554}"/>
    <dgm:cxn modelId="{EDB32A94-E449-4E7C-871F-F2EC85220F5D}" type="presOf" srcId="{F2450B82-A945-4194-BF5B-92F114ED382E}" destId="{2DB15C00-F4DF-4397-832E-ACE22FB497D1}" srcOrd="0" destOrd="0" presId="urn:microsoft.com/office/officeart/2008/layout/LinedList"/>
    <dgm:cxn modelId="{3E16889C-59CE-4462-9FC7-C6E2131036BA}" srcId="{F2450B82-A945-4194-BF5B-92F114ED382E}" destId="{D631F758-9C6E-4722-8302-6EC49E9458DC}" srcOrd="2" destOrd="0" parTransId="{6FDE960B-7332-4A1E-8398-ACE720A9F5F7}" sibTransId="{869FB066-4124-4293-A213-9B829ACF4586}"/>
    <dgm:cxn modelId="{0B34829E-A654-49C5-B73F-F380EB785E2B}" type="presOf" srcId="{02366D66-1213-4610-9B22-31FEF838B2BC}" destId="{05335B7F-80C0-4A8C-B3F4-A9761904DA37}" srcOrd="0" destOrd="0" presId="urn:microsoft.com/office/officeart/2008/layout/LinedList"/>
    <dgm:cxn modelId="{FE9FAEA2-BAF7-4FE7-936A-A874063CAC44}" type="presOf" srcId="{760561C9-15FC-4D22-BD4C-31698E582982}" destId="{9F42FA51-CE07-4E93-BF8A-649728605A81}" srcOrd="0" destOrd="0" presId="urn:microsoft.com/office/officeart/2008/layout/LinedList"/>
    <dgm:cxn modelId="{0F0DFEC5-8FCA-4DEB-9545-0CDBBEDF093D}" type="presOf" srcId="{9A214722-0301-4048-9982-54D6F0589AC2}" destId="{94FFF9EB-0C0D-4688-B5D0-24ACB0726B53}" srcOrd="0" destOrd="0" presId="urn:microsoft.com/office/officeart/2008/layout/LinedList"/>
    <dgm:cxn modelId="{0FB6A1E7-1601-4BE9-91EC-86E5647418D2}" srcId="{F2450B82-A945-4194-BF5B-92F114ED382E}" destId="{02366D66-1213-4610-9B22-31FEF838B2BC}" srcOrd="3" destOrd="0" parTransId="{B92051AC-04F6-4DC2-BDB3-F856E48D2CD0}" sibTransId="{C6D7615F-69D9-4179-9005-925E10522906}"/>
    <dgm:cxn modelId="{98A411F2-939A-4D86-9775-4111EC180211}" srcId="{F2450B82-A945-4194-BF5B-92F114ED382E}" destId="{760561C9-15FC-4D22-BD4C-31698E582982}" srcOrd="0" destOrd="0" parTransId="{5F57F5AB-5DCD-412E-80FB-35663C56BB42}" sibTransId="{3CFF3973-B3BE-4B54-B212-F4D4DD92A61B}"/>
    <dgm:cxn modelId="{FCC673F3-F1F8-49A3-AD3F-5A65B6ADBEAD}" type="presOf" srcId="{D631F758-9C6E-4722-8302-6EC49E9458DC}" destId="{836DC10C-4730-4158-BAA9-D8EEE096D1F5}" srcOrd="0" destOrd="0" presId="urn:microsoft.com/office/officeart/2008/layout/LinedList"/>
    <dgm:cxn modelId="{7944658D-7844-410F-AE8E-85F7523501E7}" type="presParOf" srcId="{2DB15C00-F4DF-4397-832E-ACE22FB497D1}" destId="{A4C43C02-8C45-4D00-BB9C-B5281E2F9ACE}" srcOrd="0" destOrd="0" presId="urn:microsoft.com/office/officeart/2008/layout/LinedList"/>
    <dgm:cxn modelId="{9FA11880-22EA-4674-83AA-458A31539566}" type="presParOf" srcId="{2DB15C00-F4DF-4397-832E-ACE22FB497D1}" destId="{5109C4E2-52A7-474B-974B-875F11D55FCB}" srcOrd="1" destOrd="0" presId="urn:microsoft.com/office/officeart/2008/layout/LinedList"/>
    <dgm:cxn modelId="{39C6FDA7-1EEE-4A2D-8772-C656F7F2F41D}" type="presParOf" srcId="{5109C4E2-52A7-474B-974B-875F11D55FCB}" destId="{9F42FA51-CE07-4E93-BF8A-649728605A81}" srcOrd="0" destOrd="0" presId="urn:microsoft.com/office/officeart/2008/layout/LinedList"/>
    <dgm:cxn modelId="{A81048B8-007C-4A33-8F04-CCDD9D7EC36C}" type="presParOf" srcId="{5109C4E2-52A7-474B-974B-875F11D55FCB}" destId="{3817BC3B-9242-462A-AAE9-7D9C328F9EED}" srcOrd="1" destOrd="0" presId="urn:microsoft.com/office/officeart/2008/layout/LinedList"/>
    <dgm:cxn modelId="{124B3677-8D05-4FEF-B674-078A7D6E2E48}" type="presParOf" srcId="{2DB15C00-F4DF-4397-832E-ACE22FB497D1}" destId="{D697D564-EA3D-45A7-A075-D6786CBBB261}" srcOrd="2" destOrd="0" presId="urn:microsoft.com/office/officeart/2008/layout/LinedList"/>
    <dgm:cxn modelId="{FE7A44D7-D63C-4061-8A84-B9EFBDA78EF7}" type="presParOf" srcId="{2DB15C00-F4DF-4397-832E-ACE22FB497D1}" destId="{4F664C48-C8E9-496B-96AF-F5F33124F34D}" srcOrd="3" destOrd="0" presId="urn:microsoft.com/office/officeart/2008/layout/LinedList"/>
    <dgm:cxn modelId="{A85B8032-535A-43C2-A81F-0BB1DF510B60}" type="presParOf" srcId="{4F664C48-C8E9-496B-96AF-F5F33124F34D}" destId="{94FFF9EB-0C0D-4688-B5D0-24ACB0726B53}" srcOrd="0" destOrd="0" presId="urn:microsoft.com/office/officeart/2008/layout/LinedList"/>
    <dgm:cxn modelId="{A16364A7-AAE9-4072-91B1-05D0F17A65D6}" type="presParOf" srcId="{4F664C48-C8E9-496B-96AF-F5F33124F34D}" destId="{2384B498-2FF7-44E5-9690-958C1540BA2C}" srcOrd="1" destOrd="0" presId="urn:microsoft.com/office/officeart/2008/layout/LinedList"/>
    <dgm:cxn modelId="{C0BB7FDB-A865-4CEA-AC7D-705351D5621D}" type="presParOf" srcId="{2DB15C00-F4DF-4397-832E-ACE22FB497D1}" destId="{BB6D832F-8A63-4EDD-AB20-79F363272209}" srcOrd="4" destOrd="0" presId="urn:microsoft.com/office/officeart/2008/layout/LinedList"/>
    <dgm:cxn modelId="{9D8DADB1-1087-478D-9900-7CD855891BD7}" type="presParOf" srcId="{2DB15C00-F4DF-4397-832E-ACE22FB497D1}" destId="{919ED6A0-B7BB-48F6-A429-0EE1544EAE7B}" srcOrd="5" destOrd="0" presId="urn:microsoft.com/office/officeart/2008/layout/LinedList"/>
    <dgm:cxn modelId="{2A4EC79C-3DBF-4357-84B4-85960C072876}" type="presParOf" srcId="{919ED6A0-B7BB-48F6-A429-0EE1544EAE7B}" destId="{836DC10C-4730-4158-BAA9-D8EEE096D1F5}" srcOrd="0" destOrd="0" presId="urn:microsoft.com/office/officeart/2008/layout/LinedList"/>
    <dgm:cxn modelId="{9796257A-E55D-4B36-8D6D-E678BF41715A}" type="presParOf" srcId="{919ED6A0-B7BB-48F6-A429-0EE1544EAE7B}" destId="{DAC8DEFF-EC5A-43BC-943A-A64CE9517DEC}" srcOrd="1" destOrd="0" presId="urn:microsoft.com/office/officeart/2008/layout/LinedList"/>
    <dgm:cxn modelId="{31ACD098-9EF9-4C42-B5B9-4603D745FDE7}" type="presParOf" srcId="{2DB15C00-F4DF-4397-832E-ACE22FB497D1}" destId="{DF65CBC4-6C0E-4A1B-9AF2-F99B416758C0}" srcOrd="6" destOrd="0" presId="urn:microsoft.com/office/officeart/2008/layout/LinedList"/>
    <dgm:cxn modelId="{AB116E43-6F75-4836-89EB-153FD28779D4}" type="presParOf" srcId="{2DB15C00-F4DF-4397-832E-ACE22FB497D1}" destId="{A7A7E820-12A1-4BD1-B723-809A56205105}" srcOrd="7" destOrd="0" presId="urn:microsoft.com/office/officeart/2008/layout/LinedList"/>
    <dgm:cxn modelId="{683909C9-2DDC-497F-A866-9323B1B5481E}" type="presParOf" srcId="{A7A7E820-12A1-4BD1-B723-809A56205105}" destId="{05335B7F-80C0-4A8C-B3F4-A9761904DA37}" srcOrd="0" destOrd="0" presId="urn:microsoft.com/office/officeart/2008/layout/LinedList"/>
    <dgm:cxn modelId="{458E8B15-B02D-4C46-9849-3A5DAFA439C9}" type="presParOf" srcId="{A7A7E820-12A1-4BD1-B723-809A56205105}" destId="{C547CC02-1916-4193-8B4C-AE8D8475AA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735769A-A667-4076-AF61-51465AE72F99}" type="doc">
      <dgm:prSet loTypeId="urn:microsoft.com/office/officeart/2005/8/layout/hierarchy1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DFDF350-B0A2-4ECD-81CC-52CB08767E5D}">
      <dgm:prSet/>
      <dgm:spPr/>
      <dgm:t>
        <a:bodyPr/>
        <a:lstStyle/>
        <a:p>
          <a:r>
            <a:rPr lang="en-GB" dirty="0" err="1"/>
            <a:t>Yn</a:t>
          </a:r>
          <a:r>
            <a:rPr lang="en-GB" dirty="0"/>
            <a:t> Y </a:t>
          </a:r>
          <a:r>
            <a:rPr lang="en-GB" dirty="0" err="1"/>
            <a:t>Ffindir</a:t>
          </a:r>
          <a:r>
            <a:rPr lang="en-GB" dirty="0"/>
            <a:t> y </a:t>
          </a:r>
          <a:r>
            <a:rPr lang="en-US" i="0" baseline="0" dirty="0" err="1"/>
            <a:t>Weinyddiaeth</a:t>
          </a:r>
          <a:r>
            <a:rPr lang="en-US" i="0" baseline="0" dirty="0"/>
            <a:t> </a:t>
          </a:r>
          <a:r>
            <a:rPr lang="en-US" i="0" baseline="0" dirty="0" err="1"/>
            <a:t>Gyllid</a:t>
          </a:r>
          <a:r>
            <a:rPr lang="en-US" i="0" baseline="0" dirty="0"/>
            <a:t> </a:t>
          </a:r>
          <a:r>
            <a:rPr lang="en-US" i="0" baseline="0" dirty="0" err="1"/>
            <a:t>sy'n</a:t>
          </a:r>
          <a:r>
            <a:rPr lang="en-US" i="0" baseline="0" dirty="0"/>
            <a:t> </a:t>
          </a:r>
          <a:r>
            <a:rPr lang="en-US" i="0" baseline="0" dirty="0" err="1"/>
            <a:t>gyfrifol</a:t>
          </a:r>
          <a:r>
            <a:rPr lang="en-US" i="0" baseline="0" dirty="0"/>
            <a:t> am </a:t>
          </a:r>
          <a:r>
            <a:rPr lang="en-US" i="0" baseline="0" dirty="0" err="1"/>
            <a:t>ddarparu</a:t>
          </a:r>
          <a:r>
            <a:rPr lang="en-US" i="0" baseline="0" dirty="0"/>
            <a:t> </a:t>
          </a:r>
          <a:r>
            <a:rPr lang="en-US" i="0" baseline="0" dirty="0" err="1"/>
            <a:t>atebion</a:t>
          </a:r>
          <a:r>
            <a:rPr lang="en-US" i="0" baseline="0" dirty="0"/>
            <a:t> </a:t>
          </a:r>
          <a:r>
            <a:rPr lang="en-US" i="0" baseline="0" dirty="0" err="1"/>
            <a:t>gan</a:t>
          </a:r>
          <a:r>
            <a:rPr lang="en-US" i="0" baseline="0" dirty="0"/>
            <a:t> </a:t>
          </a:r>
          <a:r>
            <a:rPr lang="en-US" i="0" baseline="0" dirty="0" err="1"/>
            <a:t>alluogi</a:t>
          </a:r>
          <a:r>
            <a:rPr lang="en-US" i="0" baseline="0" dirty="0"/>
            <a:t> </a:t>
          </a:r>
          <a:r>
            <a:rPr lang="en-US" i="0" baseline="0" dirty="0" err="1"/>
            <a:t>awdurdodau</a:t>
          </a:r>
          <a:r>
            <a:rPr lang="en-US" i="0" baseline="0" dirty="0"/>
            <a:t> </a:t>
          </a:r>
          <a:r>
            <a:rPr lang="en-US" i="0" baseline="0" dirty="0" err="1"/>
            <a:t>lleol</a:t>
          </a:r>
          <a:r>
            <a:rPr lang="en-US" i="0" baseline="0" dirty="0"/>
            <a:t> </a:t>
          </a:r>
          <a:r>
            <a:rPr lang="en-US" i="0" baseline="0" dirty="0" err="1"/>
            <a:t>i</a:t>
          </a:r>
          <a:r>
            <a:rPr lang="en-US" i="0" baseline="0" dirty="0"/>
            <a:t> </a:t>
          </a:r>
          <a:r>
            <a:rPr lang="en-US" i="0" baseline="0" dirty="0" err="1"/>
            <a:t>warantu</a:t>
          </a:r>
          <a:r>
            <a:rPr lang="en-US" i="0" baseline="0" dirty="0"/>
            <a:t> </a:t>
          </a:r>
          <a:r>
            <a:rPr lang="en-US" i="0" baseline="0" dirty="0" err="1"/>
            <a:t>hawliau</a:t>
          </a:r>
          <a:r>
            <a:rPr lang="en-US" i="0" baseline="0" dirty="0"/>
            <a:t> </a:t>
          </a:r>
          <a:r>
            <a:rPr lang="en-US" i="0" baseline="0" dirty="0" err="1"/>
            <a:t>ieithyddol</a:t>
          </a:r>
          <a:r>
            <a:rPr lang="en-US" i="0" baseline="0" dirty="0"/>
            <a:t> a </a:t>
          </a:r>
          <a:r>
            <a:rPr lang="en-US" i="0" baseline="0" dirty="0" err="1"/>
            <a:t>chynyddu'r</a:t>
          </a:r>
          <a:r>
            <a:rPr lang="en-US" i="0" baseline="0" dirty="0"/>
            <a:t> </a:t>
          </a:r>
          <a:r>
            <a:rPr lang="en-US" i="0" baseline="0" dirty="0" err="1"/>
            <a:t>galw</a:t>
          </a:r>
          <a:r>
            <a:rPr lang="en-US" i="0" baseline="0" dirty="0"/>
            <a:t> am</a:t>
          </a:r>
          <a:r>
            <a:rPr lang="en-US" i="0" dirty="0"/>
            <a:t> </a:t>
          </a:r>
          <a:r>
            <a:rPr lang="en-US" i="0" dirty="0" err="1"/>
            <a:t>w</a:t>
          </a:r>
          <a:r>
            <a:rPr lang="en-US" dirty="0" err="1"/>
            <a:t>a</a:t>
          </a:r>
          <a:r>
            <a:rPr lang="en-US" i="0" baseline="0" dirty="0" err="1"/>
            <a:t>sanaethau</a:t>
          </a:r>
          <a:r>
            <a:rPr lang="en-US" i="0" baseline="0" dirty="0"/>
            <a:t> </a:t>
          </a:r>
          <a:r>
            <a:rPr lang="en-US" i="0" baseline="0" dirty="0" err="1"/>
            <a:t>cyhoeddus</a:t>
          </a:r>
          <a:r>
            <a:rPr lang="en-US" i="0" baseline="0" dirty="0"/>
            <a:t> </a:t>
          </a:r>
          <a:r>
            <a:rPr lang="en-US" i="0" baseline="0" dirty="0" err="1"/>
            <a:t>yn</a:t>
          </a:r>
          <a:r>
            <a:rPr lang="en-US" i="0" baseline="0" dirty="0"/>
            <a:t> </a:t>
          </a:r>
          <a:r>
            <a:rPr lang="en-US" i="0" baseline="0" dirty="0" err="1"/>
            <a:t>maes</a:t>
          </a:r>
          <a:r>
            <a:rPr lang="en-US" i="0" baseline="0" dirty="0"/>
            <a:t> </a:t>
          </a:r>
          <a:r>
            <a:rPr lang="en-US" i="0" baseline="0" dirty="0" err="1"/>
            <a:t>addysg</a:t>
          </a:r>
          <a:r>
            <a:rPr lang="en-US" i="0" baseline="0" dirty="0"/>
            <a:t>, iechyd, tai ac </a:t>
          </a:r>
          <a:r>
            <a:rPr lang="en-US" i="0" baseline="0" dirty="0" err="1"/>
            <a:t>yn</a:t>
          </a:r>
          <a:r>
            <a:rPr lang="en-US" i="0" baseline="0" dirty="0"/>
            <a:t> y </a:t>
          </a:r>
          <a:r>
            <a:rPr lang="en-US" i="0" baseline="0" dirty="0" err="1"/>
            <a:t>blaen</a:t>
          </a:r>
          <a:endParaRPr lang="en-US" dirty="0"/>
        </a:p>
      </dgm:t>
    </dgm:pt>
    <dgm:pt modelId="{689040BC-99A7-4710-B03F-C26F845EDE28}" type="parTrans" cxnId="{E8683C8F-6430-4CA3-8475-1C5D190A0E97}">
      <dgm:prSet/>
      <dgm:spPr/>
      <dgm:t>
        <a:bodyPr/>
        <a:lstStyle/>
        <a:p>
          <a:endParaRPr lang="en-US"/>
        </a:p>
      </dgm:t>
    </dgm:pt>
    <dgm:pt modelId="{2B2D580B-5B43-409C-98D4-7AA72B13270B}" type="sibTrans" cxnId="{E8683C8F-6430-4CA3-8475-1C5D190A0E97}">
      <dgm:prSet/>
      <dgm:spPr/>
      <dgm:t>
        <a:bodyPr/>
        <a:lstStyle/>
        <a:p>
          <a:endParaRPr lang="en-US"/>
        </a:p>
      </dgm:t>
    </dgm:pt>
    <dgm:pt modelId="{15B65A9F-8193-4558-BFE8-80347AD0A36C}">
      <dgm:prSet/>
      <dgm:spPr/>
      <dgm:t>
        <a:bodyPr/>
        <a:lstStyle/>
        <a:p>
          <a:r>
            <a:rPr lang="en-US" i="0" baseline="0"/>
            <a:t>Cyrsiau hyfforddiant iaith i weision sifil, gwelliannau yn y cwricwlwm cenedlaethol, ariannu gwaith darlledu cyhoeddus yn Swedeg, sicrhau fod dogfennau cleifion o fewn y system gofal iechyd yn Swedeg hefyd</a:t>
          </a:r>
          <a:endParaRPr lang="en-US"/>
        </a:p>
      </dgm:t>
    </dgm:pt>
    <dgm:pt modelId="{F07645FA-E340-45E3-ABA5-B7CE3E4372D5}" type="parTrans" cxnId="{58AF9B5E-4EF6-4321-9CA9-11A96B95CA70}">
      <dgm:prSet/>
      <dgm:spPr/>
      <dgm:t>
        <a:bodyPr/>
        <a:lstStyle/>
        <a:p>
          <a:endParaRPr lang="en-US"/>
        </a:p>
      </dgm:t>
    </dgm:pt>
    <dgm:pt modelId="{63D0A565-18CC-4CF0-B68D-4A6DC5C30C88}" type="sibTrans" cxnId="{58AF9B5E-4EF6-4321-9CA9-11A96B95CA70}">
      <dgm:prSet/>
      <dgm:spPr/>
      <dgm:t>
        <a:bodyPr/>
        <a:lstStyle/>
        <a:p>
          <a:endParaRPr lang="en-US"/>
        </a:p>
      </dgm:t>
    </dgm:pt>
    <dgm:pt modelId="{4639862F-9650-4D22-97B8-E1232CB4BAEC}" type="pres">
      <dgm:prSet presAssocID="{4735769A-A667-4076-AF61-51465AE72F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ACCF31-A78B-4B10-A0E3-52E947B4E645}" type="pres">
      <dgm:prSet presAssocID="{4DFDF350-B0A2-4ECD-81CC-52CB08767E5D}" presName="hierRoot1" presStyleCnt="0"/>
      <dgm:spPr/>
    </dgm:pt>
    <dgm:pt modelId="{26E27278-76B0-49DB-A2CA-DC95947F084C}" type="pres">
      <dgm:prSet presAssocID="{4DFDF350-B0A2-4ECD-81CC-52CB08767E5D}" presName="composite" presStyleCnt="0"/>
      <dgm:spPr/>
    </dgm:pt>
    <dgm:pt modelId="{2A5CCE69-35D0-4C79-959A-45CB8625DF18}" type="pres">
      <dgm:prSet presAssocID="{4DFDF350-B0A2-4ECD-81CC-52CB08767E5D}" presName="background" presStyleLbl="node0" presStyleIdx="0" presStyleCnt="2"/>
      <dgm:spPr/>
    </dgm:pt>
    <dgm:pt modelId="{56FFA890-CA1C-48BC-822B-504E1BFA3356}" type="pres">
      <dgm:prSet presAssocID="{4DFDF350-B0A2-4ECD-81CC-52CB08767E5D}" presName="text" presStyleLbl="fgAcc0" presStyleIdx="0" presStyleCnt="2">
        <dgm:presLayoutVars>
          <dgm:chPref val="3"/>
        </dgm:presLayoutVars>
      </dgm:prSet>
      <dgm:spPr/>
    </dgm:pt>
    <dgm:pt modelId="{725960F9-4137-44A8-B47A-7DED802D0811}" type="pres">
      <dgm:prSet presAssocID="{4DFDF350-B0A2-4ECD-81CC-52CB08767E5D}" presName="hierChild2" presStyleCnt="0"/>
      <dgm:spPr/>
    </dgm:pt>
    <dgm:pt modelId="{2DB297FF-1E21-4738-A1E2-2B253D05110A}" type="pres">
      <dgm:prSet presAssocID="{15B65A9F-8193-4558-BFE8-80347AD0A36C}" presName="hierRoot1" presStyleCnt="0"/>
      <dgm:spPr/>
    </dgm:pt>
    <dgm:pt modelId="{88EF1C90-D557-4DCD-95E7-B310523466B0}" type="pres">
      <dgm:prSet presAssocID="{15B65A9F-8193-4558-BFE8-80347AD0A36C}" presName="composite" presStyleCnt="0"/>
      <dgm:spPr/>
    </dgm:pt>
    <dgm:pt modelId="{E20996E2-5AF1-4338-9A88-0F11C83AD639}" type="pres">
      <dgm:prSet presAssocID="{15B65A9F-8193-4558-BFE8-80347AD0A36C}" presName="background" presStyleLbl="node0" presStyleIdx="1" presStyleCnt="2"/>
      <dgm:spPr/>
    </dgm:pt>
    <dgm:pt modelId="{2F4EFACF-9EF6-474F-9AA1-D081EB869D64}" type="pres">
      <dgm:prSet presAssocID="{15B65A9F-8193-4558-BFE8-80347AD0A36C}" presName="text" presStyleLbl="fgAcc0" presStyleIdx="1" presStyleCnt="2">
        <dgm:presLayoutVars>
          <dgm:chPref val="3"/>
        </dgm:presLayoutVars>
      </dgm:prSet>
      <dgm:spPr/>
    </dgm:pt>
    <dgm:pt modelId="{4F118E34-E193-4D58-8728-8ED2159719F4}" type="pres">
      <dgm:prSet presAssocID="{15B65A9F-8193-4558-BFE8-80347AD0A36C}" presName="hierChild2" presStyleCnt="0"/>
      <dgm:spPr/>
    </dgm:pt>
  </dgm:ptLst>
  <dgm:cxnLst>
    <dgm:cxn modelId="{9B3E0D3B-FB80-4128-BE0D-C75869E28AC1}" type="presOf" srcId="{4735769A-A667-4076-AF61-51465AE72F99}" destId="{4639862F-9650-4D22-97B8-E1232CB4BAEC}" srcOrd="0" destOrd="0" presId="urn:microsoft.com/office/officeart/2005/8/layout/hierarchy1"/>
    <dgm:cxn modelId="{58AF9B5E-4EF6-4321-9CA9-11A96B95CA70}" srcId="{4735769A-A667-4076-AF61-51465AE72F99}" destId="{15B65A9F-8193-4558-BFE8-80347AD0A36C}" srcOrd="1" destOrd="0" parTransId="{F07645FA-E340-45E3-ABA5-B7CE3E4372D5}" sibTransId="{63D0A565-18CC-4CF0-B68D-4A6DC5C30C88}"/>
    <dgm:cxn modelId="{B8B9E574-ADD0-457C-86B3-4608C99F5907}" type="presOf" srcId="{4DFDF350-B0A2-4ECD-81CC-52CB08767E5D}" destId="{56FFA890-CA1C-48BC-822B-504E1BFA3356}" srcOrd="0" destOrd="0" presId="urn:microsoft.com/office/officeart/2005/8/layout/hierarchy1"/>
    <dgm:cxn modelId="{E8683C8F-6430-4CA3-8475-1C5D190A0E97}" srcId="{4735769A-A667-4076-AF61-51465AE72F99}" destId="{4DFDF350-B0A2-4ECD-81CC-52CB08767E5D}" srcOrd="0" destOrd="0" parTransId="{689040BC-99A7-4710-B03F-C26F845EDE28}" sibTransId="{2B2D580B-5B43-409C-98D4-7AA72B13270B}"/>
    <dgm:cxn modelId="{C8CCD6F6-976C-4A91-9927-D01D4E5110B1}" type="presOf" srcId="{15B65A9F-8193-4558-BFE8-80347AD0A36C}" destId="{2F4EFACF-9EF6-474F-9AA1-D081EB869D64}" srcOrd="0" destOrd="0" presId="urn:microsoft.com/office/officeart/2005/8/layout/hierarchy1"/>
    <dgm:cxn modelId="{9562211E-2C53-4044-973E-7996B82CA10A}" type="presParOf" srcId="{4639862F-9650-4D22-97B8-E1232CB4BAEC}" destId="{A9ACCF31-A78B-4B10-A0E3-52E947B4E645}" srcOrd="0" destOrd="0" presId="urn:microsoft.com/office/officeart/2005/8/layout/hierarchy1"/>
    <dgm:cxn modelId="{8C3E437A-7849-4CE2-9ECA-8016743A1FB5}" type="presParOf" srcId="{A9ACCF31-A78B-4B10-A0E3-52E947B4E645}" destId="{26E27278-76B0-49DB-A2CA-DC95947F084C}" srcOrd="0" destOrd="0" presId="urn:microsoft.com/office/officeart/2005/8/layout/hierarchy1"/>
    <dgm:cxn modelId="{B5B6E6F6-6EB1-49DD-AD92-2E1B65881605}" type="presParOf" srcId="{26E27278-76B0-49DB-A2CA-DC95947F084C}" destId="{2A5CCE69-35D0-4C79-959A-45CB8625DF18}" srcOrd="0" destOrd="0" presId="urn:microsoft.com/office/officeart/2005/8/layout/hierarchy1"/>
    <dgm:cxn modelId="{F61FCE44-C70D-482B-8F84-F0BBD303A28A}" type="presParOf" srcId="{26E27278-76B0-49DB-A2CA-DC95947F084C}" destId="{56FFA890-CA1C-48BC-822B-504E1BFA3356}" srcOrd="1" destOrd="0" presId="urn:microsoft.com/office/officeart/2005/8/layout/hierarchy1"/>
    <dgm:cxn modelId="{72FF33B9-4923-4F96-8F02-4A2A4B8782BB}" type="presParOf" srcId="{A9ACCF31-A78B-4B10-A0E3-52E947B4E645}" destId="{725960F9-4137-44A8-B47A-7DED802D0811}" srcOrd="1" destOrd="0" presId="urn:microsoft.com/office/officeart/2005/8/layout/hierarchy1"/>
    <dgm:cxn modelId="{DE018C2B-55B0-457E-845C-03562656757F}" type="presParOf" srcId="{4639862F-9650-4D22-97B8-E1232CB4BAEC}" destId="{2DB297FF-1E21-4738-A1E2-2B253D05110A}" srcOrd="1" destOrd="0" presId="urn:microsoft.com/office/officeart/2005/8/layout/hierarchy1"/>
    <dgm:cxn modelId="{2124BBFF-445B-4995-A645-0995C5D3D69B}" type="presParOf" srcId="{2DB297FF-1E21-4738-A1E2-2B253D05110A}" destId="{88EF1C90-D557-4DCD-95E7-B310523466B0}" srcOrd="0" destOrd="0" presId="urn:microsoft.com/office/officeart/2005/8/layout/hierarchy1"/>
    <dgm:cxn modelId="{65D722B1-69E5-4E5B-8379-746E8E2DA57B}" type="presParOf" srcId="{88EF1C90-D557-4DCD-95E7-B310523466B0}" destId="{E20996E2-5AF1-4338-9A88-0F11C83AD639}" srcOrd="0" destOrd="0" presId="urn:microsoft.com/office/officeart/2005/8/layout/hierarchy1"/>
    <dgm:cxn modelId="{C7CFD1D8-863A-41A7-9049-942189BF1D3E}" type="presParOf" srcId="{88EF1C90-D557-4DCD-95E7-B310523466B0}" destId="{2F4EFACF-9EF6-474F-9AA1-D081EB869D64}" srcOrd="1" destOrd="0" presId="urn:microsoft.com/office/officeart/2005/8/layout/hierarchy1"/>
    <dgm:cxn modelId="{3E865F28-C057-4658-89B6-7E0C3A69DB4A}" type="presParOf" srcId="{2DB297FF-1E21-4738-A1E2-2B253D05110A}" destId="{4F118E34-E193-4D58-8728-8ED2159719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DCE39E-67B6-4643-8349-4BC182827B53}" type="doc">
      <dgm:prSet loTypeId="urn:microsoft.com/office/officeart/2005/8/layout/cycle6" loCatId="cycle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E350054-C27E-4EAC-A545-4C9A0CCC6C36}">
      <dgm:prSet/>
      <dgm:spPr/>
      <dgm:t>
        <a:bodyPr/>
        <a:lstStyle/>
        <a:p>
          <a:r>
            <a:rPr lang="en-GB"/>
            <a:t>Deuoliaeth</a:t>
          </a:r>
          <a:endParaRPr lang="en-US"/>
        </a:p>
      </dgm:t>
    </dgm:pt>
    <dgm:pt modelId="{BAEAECC3-4D87-4F3B-9CD1-413378502F0B}" type="parTrans" cxnId="{5881A0A2-2EBF-4B62-852D-E0C1DB333443}">
      <dgm:prSet/>
      <dgm:spPr/>
      <dgm:t>
        <a:bodyPr/>
        <a:lstStyle/>
        <a:p>
          <a:endParaRPr lang="en-US"/>
        </a:p>
      </dgm:t>
    </dgm:pt>
    <dgm:pt modelId="{F51DC104-98E5-41A6-AC89-4D8FFE88D344}" type="sibTrans" cxnId="{5881A0A2-2EBF-4B62-852D-E0C1DB333443}">
      <dgm:prSet/>
      <dgm:spPr/>
      <dgm:t>
        <a:bodyPr/>
        <a:lstStyle/>
        <a:p>
          <a:endParaRPr lang="en-US"/>
        </a:p>
      </dgm:t>
    </dgm:pt>
    <dgm:pt modelId="{7B67099A-95E7-44D6-AE64-B0E600E06970}">
      <dgm:prSet/>
      <dgm:spPr/>
      <dgm:t>
        <a:bodyPr/>
        <a:lstStyle/>
        <a:p>
          <a:r>
            <a:rPr lang="en-GB"/>
            <a:t>TWF</a:t>
          </a:r>
          <a:endParaRPr lang="en-US"/>
        </a:p>
      </dgm:t>
    </dgm:pt>
    <dgm:pt modelId="{63FD25BE-809B-4AE9-AA49-431A0235D53F}" type="parTrans" cxnId="{5F4754B4-A853-4611-8543-02DBDFF9D00E}">
      <dgm:prSet/>
      <dgm:spPr/>
      <dgm:t>
        <a:bodyPr/>
        <a:lstStyle/>
        <a:p>
          <a:endParaRPr lang="en-US"/>
        </a:p>
      </dgm:t>
    </dgm:pt>
    <dgm:pt modelId="{838E9C02-F09E-45A9-A460-D41817A691A1}" type="sibTrans" cxnId="{5F4754B4-A853-4611-8543-02DBDFF9D00E}">
      <dgm:prSet/>
      <dgm:spPr/>
      <dgm:t>
        <a:bodyPr/>
        <a:lstStyle/>
        <a:p>
          <a:endParaRPr lang="en-US"/>
        </a:p>
      </dgm:t>
    </dgm:pt>
    <dgm:pt modelId="{2E31D830-B8E7-48A3-A418-ABF06E169E37}">
      <dgm:prSet/>
      <dgm:spPr/>
      <dgm:t>
        <a:bodyPr/>
        <a:lstStyle/>
        <a:p>
          <a:r>
            <a:rPr lang="en-GB"/>
            <a:t>Mentrau Iaith</a:t>
          </a:r>
          <a:endParaRPr lang="en-US"/>
        </a:p>
      </dgm:t>
    </dgm:pt>
    <dgm:pt modelId="{C060A6BB-6F5A-432B-9FD7-0D912F29E7AC}" type="parTrans" cxnId="{3E4AADD4-19A0-4887-8CFB-2432194FF508}">
      <dgm:prSet/>
      <dgm:spPr/>
      <dgm:t>
        <a:bodyPr/>
        <a:lstStyle/>
        <a:p>
          <a:endParaRPr lang="en-US"/>
        </a:p>
      </dgm:t>
    </dgm:pt>
    <dgm:pt modelId="{5666AF89-6657-465E-8EBF-50684A6425EB}" type="sibTrans" cxnId="{3E4AADD4-19A0-4887-8CFB-2432194FF508}">
      <dgm:prSet/>
      <dgm:spPr/>
      <dgm:t>
        <a:bodyPr/>
        <a:lstStyle/>
        <a:p>
          <a:endParaRPr lang="en-US"/>
        </a:p>
      </dgm:t>
    </dgm:pt>
    <dgm:pt modelId="{231BA1BC-2C70-413A-B597-8EB0B21CABF7}" type="pres">
      <dgm:prSet presAssocID="{8EDCE39E-67B6-4643-8349-4BC182827B53}" presName="cycle" presStyleCnt="0">
        <dgm:presLayoutVars>
          <dgm:dir/>
          <dgm:resizeHandles val="exact"/>
        </dgm:presLayoutVars>
      </dgm:prSet>
      <dgm:spPr/>
    </dgm:pt>
    <dgm:pt modelId="{1D3A1247-C909-4280-9036-F2B331897214}" type="pres">
      <dgm:prSet presAssocID="{FE350054-C27E-4EAC-A545-4C9A0CCC6C36}" presName="node" presStyleLbl="node1" presStyleIdx="0" presStyleCnt="3">
        <dgm:presLayoutVars>
          <dgm:bulletEnabled val="1"/>
        </dgm:presLayoutVars>
      </dgm:prSet>
      <dgm:spPr/>
    </dgm:pt>
    <dgm:pt modelId="{78F4A26C-CF64-45E7-BBBE-9AE54C26CDF1}" type="pres">
      <dgm:prSet presAssocID="{FE350054-C27E-4EAC-A545-4C9A0CCC6C36}" presName="spNode" presStyleCnt="0"/>
      <dgm:spPr/>
    </dgm:pt>
    <dgm:pt modelId="{BDCD8AE8-8D68-4566-910C-BDC276178643}" type="pres">
      <dgm:prSet presAssocID="{F51DC104-98E5-41A6-AC89-4D8FFE88D344}" presName="sibTrans" presStyleLbl="sibTrans1D1" presStyleIdx="0" presStyleCnt="3"/>
      <dgm:spPr/>
    </dgm:pt>
    <dgm:pt modelId="{68DD0F66-B9A9-4C2A-9CC7-B6CA3BEB3C88}" type="pres">
      <dgm:prSet presAssocID="{7B67099A-95E7-44D6-AE64-B0E600E06970}" presName="node" presStyleLbl="node1" presStyleIdx="1" presStyleCnt="3">
        <dgm:presLayoutVars>
          <dgm:bulletEnabled val="1"/>
        </dgm:presLayoutVars>
      </dgm:prSet>
      <dgm:spPr/>
    </dgm:pt>
    <dgm:pt modelId="{F12CE871-C812-47E9-B33D-3445FEE042B4}" type="pres">
      <dgm:prSet presAssocID="{7B67099A-95E7-44D6-AE64-B0E600E06970}" presName="spNode" presStyleCnt="0"/>
      <dgm:spPr/>
    </dgm:pt>
    <dgm:pt modelId="{DB6AF8DF-2505-4310-BAB0-9578CB7EE894}" type="pres">
      <dgm:prSet presAssocID="{838E9C02-F09E-45A9-A460-D41817A691A1}" presName="sibTrans" presStyleLbl="sibTrans1D1" presStyleIdx="1" presStyleCnt="3"/>
      <dgm:spPr/>
    </dgm:pt>
    <dgm:pt modelId="{83788E0D-8E08-434A-B0A3-B36DA1C3A9DF}" type="pres">
      <dgm:prSet presAssocID="{2E31D830-B8E7-48A3-A418-ABF06E169E37}" presName="node" presStyleLbl="node1" presStyleIdx="2" presStyleCnt="3">
        <dgm:presLayoutVars>
          <dgm:bulletEnabled val="1"/>
        </dgm:presLayoutVars>
      </dgm:prSet>
      <dgm:spPr/>
    </dgm:pt>
    <dgm:pt modelId="{59E557D8-8624-4C2B-A64D-A9F6802B6851}" type="pres">
      <dgm:prSet presAssocID="{2E31D830-B8E7-48A3-A418-ABF06E169E37}" presName="spNode" presStyleCnt="0"/>
      <dgm:spPr/>
    </dgm:pt>
    <dgm:pt modelId="{207AEABC-33B7-474F-B75A-8FFCEA1BF70E}" type="pres">
      <dgm:prSet presAssocID="{5666AF89-6657-465E-8EBF-50684A6425EB}" presName="sibTrans" presStyleLbl="sibTrans1D1" presStyleIdx="2" presStyleCnt="3"/>
      <dgm:spPr/>
    </dgm:pt>
  </dgm:ptLst>
  <dgm:cxnLst>
    <dgm:cxn modelId="{63C9795C-7936-43CC-952A-0860C6E8210A}" type="presOf" srcId="{7B67099A-95E7-44D6-AE64-B0E600E06970}" destId="{68DD0F66-B9A9-4C2A-9CC7-B6CA3BEB3C88}" srcOrd="0" destOrd="0" presId="urn:microsoft.com/office/officeart/2005/8/layout/cycle6"/>
    <dgm:cxn modelId="{2FC1E562-ABDE-48F8-B842-98085E84CE57}" type="presOf" srcId="{8EDCE39E-67B6-4643-8349-4BC182827B53}" destId="{231BA1BC-2C70-413A-B597-8EB0B21CABF7}" srcOrd="0" destOrd="0" presId="urn:microsoft.com/office/officeart/2005/8/layout/cycle6"/>
    <dgm:cxn modelId="{6BC51043-969D-4D58-97AE-FF2287EA442C}" type="presOf" srcId="{F51DC104-98E5-41A6-AC89-4D8FFE88D344}" destId="{BDCD8AE8-8D68-4566-910C-BDC276178643}" srcOrd="0" destOrd="0" presId="urn:microsoft.com/office/officeart/2005/8/layout/cycle6"/>
    <dgm:cxn modelId="{F2256B65-FBC2-483B-9C7C-A75CBEEDFB22}" type="presOf" srcId="{838E9C02-F09E-45A9-A460-D41817A691A1}" destId="{DB6AF8DF-2505-4310-BAB0-9578CB7EE894}" srcOrd="0" destOrd="0" presId="urn:microsoft.com/office/officeart/2005/8/layout/cycle6"/>
    <dgm:cxn modelId="{A2A91768-6B05-46A7-A6F5-71BE32D21015}" type="presOf" srcId="{FE350054-C27E-4EAC-A545-4C9A0CCC6C36}" destId="{1D3A1247-C909-4280-9036-F2B331897214}" srcOrd="0" destOrd="0" presId="urn:microsoft.com/office/officeart/2005/8/layout/cycle6"/>
    <dgm:cxn modelId="{B560857F-1071-4E94-8794-52EDA549CB35}" type="presOf" srcId="{5666AF89-6657-465E-8EBF-50684A6425EB}" destId="{207AEABC-33B7-474F-B75A-8FFCEA1BF70E}" srcOrd="0" destOrd="0" presId="urn:microsoft.com/office/officeart/2005/8/layout/cycle6"/>
    <dgm:cxn modelId="{291A898B-7EF9-4C00-BAD2-3CD65C19F9A0}" type="presOf" srcId="{2E31D830-B8E7-48A3-A418-ABF06E169E37}" destId="{83788E0D-8E08-434A-B0A3-B36DA1C3A9DF}" srcOrd="0" destOrd="0" presId="urn:microsoft.com/office/officeart/2005/8/layout/cycle6"/>
    <dgm:cxn modelId="{5881A0A2-2EBF-4B62-852D-E0C1DB333443}" srcId="{8EDCE39E-67B6-4643-8349-4BC182827B53}" destId="{FE350054-C27E-4EAC-A545-4C9A0CCC6C36}" srcOrd="0" destOrd="0" parTransId="{BAEAECC3-4D87-4F3B-9CD1-413378502F0B}" sibTransId="{F51DC104-98E5-41A6-AC89-4D8FFE88D344}"/>
    <dgm:cxn modelId="{5F4754B4-A853-4611-8543-02DBDFF9D00E}" srcId="{8EDCE39E-67B6-4643-8349-4BC182827B53}" destId="{7B67099A-95E7-44D6-AE64-B0E600E06970}" srcOrd="1" destOrd="0" parTransId="{63FD25BE-809B-4AE9-AA49-431A0235D53F}" sibTransId="{838E9C02-F09E-45A9-A460-D41817A691A1}"/>
    <dgm:cxn modelId="{3E4AADD4-19A0-4887-8CFB-2432194FF508}" srcId="{8EDCE39E-67B6-4643-8349-4BC182827B53}" destId="{2E31D830-B8E7-48A3-A418-ABF06E169E37}" srcOrd="2" destOrd="0" parTransId="{C060A6BB-6F5A-432B-9FD7-0D912F29E7AC}" sibTransId="{5666AF89-6657-465E-8EBF-50684A6425EB}"/>
    <dgm:cxn modelId="{56117537-E6C4-41D5-88CB-33D41859768D}" type="presParOf" srcId="{231BA1BC-2C70-413A-B597-8EB0B21CABF7}" destId="{1D3A1247-C909-4280-9036-F2B331897214}" srcOrd="0" destOrd="0" presId="urn:microsoft.com/office/officeart/2005/8/layout/cycle6"/>
    <dgm:cxn modelId="{1DB8ABFF-6C76-4FFA-B39E-BEF74DEE7A03}" type="presParOf" srcId="{231BA1BC-2C70-413A-B597-8EB0B21CABF7}" destId="{78F4A26C-CF64-45E7-BBBE-9AE54C26CDF1}" srcOrd="1" destOrd="0" presId="urn:microsoft.com/office/officeart/2005/8/layout/cycle6"/>
    <dgm:cxn modelId="{9BE6C7BD-AF2C-4595-88AF-8A143B26B8F6}" type="presParOf" srcId="{231BA1BC-2C70-413A-B597-8EB0B21CABF7}" destId="{BDCD8AE8-8D68-4566-910C-BDC276178643}" srcOrd="2" destOrd="0" presId="urn:microsoft.com/office/officeart/2005/8/layout/cycle6"/>
    <dgm:cxn modelId="{12EB2050-4E53-4D53-9454-5DEBB7FEA8DF}" type="presParOf" srcId="{231BA1BC-2C70-413A-B597-8EB0B21CABF7}" destId="{68DD0F66-B9A9-4C2A-9CC7-B6CA3BEB3C88}" srcOrd="3" destOrd="0" presId="urn:microsoft.com/office/officeart/2005/8/layout/cycle6"/>
    <dgm:cxn modelId="{2DE9E4DB-EAB6-496E-A80E-8215EC620467}" type="presParOf" srcId="{231BA1BC-2C70-413A-B597-8EB0B21CABF7}" destId="{F12CE871-C812-47E9-B33D-3445FEE042B4}" srcOrd="4" destOrd="0" presId="urn:microsoft.com/office/officeart/2005/8/layout/cycle6"/>
    <dgm:cxn modelId="{A34025D3-2505-4E00-BF62-AA17CAB588BA}" type="presParOf" srcId="{231BA1BC-2C70-413A-B597-8EB0B21CABF7}" destId="{DB6AF8DF-2505-4310-BAB0-9578CB7EE894}" srcOrd="5" destOrd="0" presId="urn:microsoft.com/office/officeart/2005/8/layout/cycle6"/>
    <dgm:cxn modelId="{01DC9A33-4C28-4547-9AF2-A3A7A72A2B55}" type="presParOf" srcId="{231BA1BC-2C70-413A-B597-8EB0B21CABF7}" destId="{83788E0D-8E08-434A-B0A3-B36DA1C3A9DF}" srcOrd="6" destOrd="0" presId="urn:microsoft.com/office/officeart/2005/8/layout/cycle6"/>
    <dgm:cxn modelId="{E45626B5-EAB3-4E77-B760-DC9D6D8579EC}" type="presParOf" srcId="{231BA1BC-2C70-413A-B597-8EB0B21CABF7}" destId="{59E557D8-8624-4C2B-A64D-A9F6802B6851}" srcOrd="7" destOrd="0" presId="urn:microsoft.com/office/officeart/2005/8/layout/cycle6"/>
    <dgm:cxn modelId="{72989456-EA4E-4088-A22D-3D7B6FC6BEC4}" type="presParOf" srcId="{231BA1BC-2C70-413A-B597-8EB0B21CABF7}" destId="{207AEABC-33B7-474F-B75A-8FFCEA1BF70E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44FB940-A51D-4C8B-8883-9BA805C47568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AFA0E24-5DD8-4803-AE5A-343E4E1C34EE}">
      <dgm:prSet/>
      <dgm:spPr/>
      <dgm:t>
        <a:bodyPr/>
        <a:lstStyle/>
        <a:p>
          <a:r>
            <a:rPr lang="cy-GB"/>
            <a:t>Gwir angen ymchwil ar sut orau i ddatrys sgil effaith gwrthdaro ethnig a chreu systemau sefydlog lle mae hawliau’r unigolion a grwpiau yn cael eu haeddiant.</a:t>
          </a:r>
          <a:endParaRPr lang="en-US"/>
        </a:p>
      </dgm:t>
    </dgm:pt>
    <dgm:pt modelId="{B549C15B-9CC6-46B6-B63C-23DF52B85622}" type="parTrans" cxnId="{A044B5F2-AE04-41F5-AA32-B899C8D10DD0}">
      <dgm:prSet/>
      <dgm:spPr/>
      <dgm:t>
        <a:bodyPr/>
        <a:lstStyle/>
        <a:p>
          <a:endParaRPr lang="en-US"/>
        </a:p>
      </dgm:t>
    </dgm:pt>
    <dgm:pt modelId="{64A55E28-3F82-4E6A-8052-D4688F19E31C}" type="sibTrans" cxnId="{A044B5F2-AE04-41F5-AA32-B899C8D10DD0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0AACB963-73E2-4262-B88D-0AB3A47BC4EA}">
      <dgm:prSet/>
      <dgm:spPr/>
      <dgm:t>
        <a:bodyPr/>
        <a:lstStyle/>
        <a:p>
          <a:r>
            <a:rPr lang="cy-GB"/>
            <a:t>Offerynnau rhyngwladol a phara-ddiplomyddiaeth.</a:t>
          </a:r>
          <a:endParaRPr lang="en-US"/>
        </a:p>
      </dgm:t>
    </dgm:pt>
    <dgm:pt modelId="{53C5FD67-2832-4C6B-A45A-15A9BEBB973C}" type="parTrans" cxnId="{98C72510-59FC-4219-BB38-94AF7DE824C3}">
      <dgm:prSet/>
      <dgm:spPr/>
      <dgm:t>
        <a:bodyPr/>
        <a:lstStyle/>
        <a:p>
          <a:endParaRPr lang="en-US"/>
        </a:p>
      </dgm:t>
    </dgm:pt>
    <dgm:pt modelId="{319A4D2F-EBCE-4536-A460-668CFBBBCA40}" type="sibTrans" cxnId="{98C72510-59FC-4219-BB38-94AF7DE824C3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B450654B-2946-4147-930E-F4362CCB457A}">
      <dgm:prSet/>
      <dgm:spPr/>
      <dgm:t>
        <a:bodyPr/>
        <a:lstStyle/>
        <a:p>
          <a:r>
            <a:rPr lang="cy-GB" dirty="0"/>
            <a:t>Rôl CRYCI , UNESCO, Cyngor Ewrop, yr Undeb Ewropeaidd, Y Cenhedloedd Unedig ac ati.</a:t>
          </a:r>
          <a:br>
            <a:rPr lang="cy-GB" dirty="0"/>
          </a:br>
          <a:endParaRPr lang="en-US" dirty="0"/>
        </a:p>
      </dgm:t>
    </dgm:pt>
    <dgm:pt modelId="{86368555-0B7F-47F2-B866-C5BA29B9E739}" type="parTrans" cxnId="{91E431AC-D967-4E00-8ECC-CFFDB7223901}">
      <dgm:prSet/>
      <dgm:spPr/>
      <dgm:t>
        <a:bodyPr/>
        <a:lstStyle/>
        <a:p>
          <a:endParaRPr lang="en-US"/>
        </a:p>
      </dgm:t>
    </dgm:pt>
    <dgm:pt modelId="{190CD924-6439-4C68-A32B-58F989C19925}" type="sibTrans" cxnId="{91E431AC-D967-4E00-8ECC-CFFDB7223901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0A71D861-64DF-4106-A424-D8F86FC5C68E}" type="pres">
      <dgm:prSet presAssocID="{044FB940-A51D-4C8B-8883-9BA805C47568}" presName="Name0" presStyleCnt="0">
        <dgm:presLayoutVars>
          <dgm:animLvl val="lvl"/>
          <dgm:resizeHandles val="exact"/>
        </dgm:presLayoutVars>
      </dgm:prSet>
      <dgm:spPr/>
    </dgm:pt>
    <dgm:pt modelId="{E9CAC4ED-2AA5-4285-8FF1-F0302E5088DA}" type="pres">
      <dgm:prSet presAssocID="{9AFA0E24-5DD8-4803-AE5A-343E4E1C34EE}" presName="compositeNode" presStyleCnt="0">
        <dgm:presLayoutVars>
          <dgm:bulletEnabled val="1"/>
        </dgm:presLayoutVars>
      </dgm:prSet>
      <dgm:spPr/>
    </dgm:pt>
    <dgm:pt modelId="{A0C464B9-6039-4A83-BD52-0ABA0544FF17}" type="pres">
      <dgm:prSet presAssocID="{9AFA0E24-5DD8-4803-AE5A-343E4E1C34EE}" presName="bgRect" presStyleLbl="alignNode1" presStyleIdx="0" presStyleCnt="3"/>
      <dgm:spPr/>
    </dgm:pt>
    <dgm:pt modelId="{A3D3AAC6-B9D5-45F7-8DD6-7C25F98DEACF}" type="pres">
      <dgm:prSet presAssocID="{64A55E28-3F82-4E6A-8052-D4688F19E31C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7656BDF-8F15-434E-90CF-5660E5295E5E}" type="pres">
      <dgm:prSet presAssocID="{9AFA0E24-5DD8-4803-AE5A-343E4E1C34EE}" presName="nodeRect" presStyleLbl="alignNode1" presStyleIdx="0" presStyleCnt="3">
        <dgm:presLayoutVars>
          <dgm:bulletEnabled val="1"/>
        </dgm:presLayoutVars>
      </dgm:prSet>
      <dgm:spPr/>
    </dgm:pt>
    <dgm:pt modelId="{3537168F-DB6C-4F7E-B894-5C2C8CE63E6C}" type="pres">
      <dgm:prSet presAssocID="{64A55E28-3F82-4E6A-8052-D4688F19E31C}" presName="sibTrans" presStyleCnt="0"/>
      <dgm:spPr/>
    </dgm:pt>
    <dgm:pt modelId="{8D404F94-F607-4BEC-A8DB-294B42D21F02}" type="pres">
      <dgm:prSet presAssocID="{0AACB963-73E2-4262-B88D-0AB3A47BC4EA}" presName="compositeNode" presStyleCnt="0">
        <dgm:presLayoutVars>
          <dgm:bulletEnabled val="1"/>
        </dgm:presLayoutVars>
      </dgm:prSet>
      <dgm:spPr/>
    </dgm:pt>
    <dgm:pt modelId="{3ADEC9DB-E214-46E3-A47F-97004C9F4BA2}" type="pres">
      <dgm:prSet presAssocID="{0AACB963-73E2-4262-B88D-0AB3A47BC4EA}" presName="bgRect" presStyleLbl="alignNode1" presStyleIdx="1" presStyleCnt="3"/>
      <dgm:spPr/>
    </dgm:pt>
    <dgm:pt modelId="{14C25337-B704-4795-9935-88573BAAF61C}" type="pres">
      <dgm:prSet presAssocID="{319A4D2F-EBCE-4536-A460-668CFBBBCA40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B93358A3-BEEF-4674-AD1C-8C3201F1FD9B}" type="pres">
      <dgm:prSet presAssocID="{0AACB963-73E2-4262-B88D-0AB3A47BC4EA}" presName="nodeRect" presStyleLbl="alignNode1" presStyleIdx="1" presStyleCnt="3">
        <dgm:presLayoutVars>
          <dgm:bulletEnabled val="1"/>
        </dgm:presLayoutVars>
      </dgm:prSet>
      <dgm:spPr/>
    </dgm:pt>
    <dgm:pt modelId="{80C4BDB0-A80A-4C62-B375-44B6270CAF78}" type="pres">
      <dgm:prSet presAssocID="{319A4D2F-EBCE-4536-A460-668CFBBBCA40}" presName="sibTrans" presStyleCnt="0"/>
      <dgm:spPr/>
    </dgm:pt>
    <dgm:pt modelId="{6597A6DA-4643-48C7-8A0A-14ACF7262FEF}" type="pres">
      <dgm:prSet presAssocID="{B450654B-2946-4147-930E-F4362CCB457A}" presName="compositeNode" presStyleCnt="0">
        <dgm:presLayoutVars>
          <dgm:bulletEnabled val="1"/>
        </dgm:presLayoutVars>
      </dgm:prSet>
      <dgm:spPr/>
    </dgm:pt>
    <dgm:pt modelId="{3772C1EE-8CF7-499F-84D9-CCA6A5C56B24}" type="pres">
      <dgm:prSet presAssocID="{B450654B-2946-4147-930E-F4362CCB457A}" presName="bgRect" presStyleLbl="alignNode1" presStyleIdx="2" presStyleCnt="3"/>
      <dgm:spPr/>
    </dgm:pt>
    <dgm:pt modelId="{84A49FB9-E9A0-48A2-B168-AEB1C80A5C1C}" type="pres">
      <dgm:prSet presAssocID="{190CD924-6439-4C68-A32B-58F989C19925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EE84A1F7-7AAD-48BC-A030-25A1FDAC1D43}" type="pres">
      <dgm:prSet presAssocID="{B450654B-2946-4147-930E-F4362CCB457A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B532BF0B-7C44-4AAB-83FE-BAE459461B40}" type="presOf" srcId="{190CD924-6439-4C68-A32B-58F989C19925}" destId="{84A49FB9-E9A0-48A2-B168-AEB1C80A5C1C}" srcOrd="0" destOrd="0" presId="urn:microsoft.com/office/officeart/2016/7/layout/LinearBlockProcessNumbered"/>
    <dgm:cxn modelId="{98C72510-59FC-4219-BB38-94AF7DE824C3}" srcId="{044FB940-A51D-4C8B-8883-9BA805C47568}" destId="{0AACB963-73E2-4262-B88D-0AB3A47BC4EA}" srcOrd="1" destOrd="0" parTransId="{53C5FD67-2832-4C6B-A45A-15A9BEBB973C}" sibTransId="{319A4D2F-EBCE-4536-A460-668CFBBBCA40}"/>
    <dgm:cxn modelId="{A8C7EB2D-7035-492B-A2FB-A0B6722E1D98}" type="presOf" srcId="{64A55E28-3F82-4E6A-8052-D4688F19E31C}" destId="{A3D3AAC6-B9D5-45F7-8DD6-7C25F98DEACF}" srcOrd="0" destOrd="0" presId="urn:microsoft.com/office/officeart/2016/7/layout/LinearBlockProcessNumbered"/>
    <dgm:cxn modelId="{4DC16F82-F4CD-48CC-BD55-A2C99B50B4D2}" type="presOf" srcId="{9AFA0E24-5DD8-4803-AE5A-343E4E1C34EE}" destId="{A0C464B9-6039-4A83-BD52-0ABA0544FF17}" srcOrd="0" destOrd="0" presId="urn:microsoft.com/office/officeart/2016/7/layout/LinearBlockProcessNumbered"/>
    <dgm:cxn modelId="{F9219087-AD0F-4622-9E94-B04546533E00}" type="presOf" srcId="{0AACB963-73E2-4262-B88D-0AB3A47BC4EA}" destId="{3ADEC9DB-E214-46E3-A47F-97004C9F4BA2}" srcOrd="0" destOrd="0" presId="urn:microsoft.com/office/officeart/2016/7/layout/LinearBlockProcessNumbered"/>
    <dgm:cxn modelId="{91E431AC-D967-4E00-8ECC-CFFDB7223901}" srcId="{044FB940-A51D-4C8B-8883-9BA805C47568}" destId="{B450654B-2946-4147-930E-F4362CCB457A}" srcOrd="2" destOrd="0" parTransId="{86368555-0B7F-47F2-B866-C5BA29B9E739}" sibTransId="{190CD924-6439-4C68-A32B-58F989C19925}"/>
    <dgm:cxn modelId="{304A62B3-5469-49D9-85CA-2CE26EC43D65}" type="presOf" srcId="{9AFA0E24-5DD8-4803-AE5A-343E4E1C34EE}" destId="{57656BDF-8F15-434E-90CF-5660E5295E5E}" srcOrd="1" destOrd="0" presId="urn:microsoft.com/office/officeart/2016/7/layout/LinearBlockProcessNumbered"/>
    <dgm:cxn modelId="{05FBDABF-FB5C-4A63-AE11-BC8B6CBD6BF8}" type="presOf" srcId="{319A4D2F-EBCE-4536-A460-668CFBBBCA40}" destId="{14C25337-B704-4795-9935-88573BAAF61C}" srcOrd="0" destOrd="0" presId="urn:microsoft.com/office/officeart/2016/7/layout/LinearBlockProcessNumbered"/>
    <dgm:cxn modelId="{D7578FD0-8A87-4607-B880-EE7942DF17EB}" type="presOf" srcId="{B450654B-2946-4147-930E-F4362CCB457A}" destId="{EE84A1F7-7AAD-48BC-A030-25A1FDAC1D43}" srcOrd="1" destOrd="0" presId="urn:microsoft.com/office/officeart/2016/7/layout/LinearBlockProcessNumbered"/>
    <dgm:cxn modelId="{C81B34D6-A6E3-4FF0-AB73-3A9CD2073D90}" type="presOf" srcId="{B450654B-2946-4147-930E-F4362CCB457A}" destId="{3772C1EE-8CF7-499F-84D9-CCA6A5C56B24}" srcOrd="0" destOrd="0" presId="urn:microsoft.com/office/officeart/2016/7/layout/LinearBlockProcessNumbered"/>
    <dgm:cxn modelId="{EE0CA2DB-D08D-4983-B5B4-11219629147E}" type="presOf" srcId="{044FB940-A51D-4C8B-8883-9BA805C47568}" destId="{0A71D861-64DF-4106-A424-D8F86FC5C68E}" srcOrd="0" destOrd="0" presId="urn:microsoft.com/office/officeart/2016/7/layout/LinearBlockProcessNumbered"/>
    <dgm:cxn modelId="{2F6070E8-26FE-4023-A8E8-DA55635FE4C0}" type="presOf" srcId="{0AACB963-73E2-4262-B88D-0AB3A47BC4EA}" destId="{B93358A3-BEEF-4674-AD1C-8C3201F1FD9B}" srcOrd="1" destOrd="0" presId="urn:microsoft.com/office/officeart/2016/7/layout/LinearBlockProcessNumbered"/>
    <dgm:cxn modelId="{A044B5F2-AE04-41F5-AA32-B899C8D10DD0}" srcId="{044FB940-A51D-4C8B-8883-9BA805C47568}" destId="{9AFA0E24-5DD8-4803-AE5A-343E4E1C34EE}" srcOrd="0" destOrd="0" parTransId="{B549C15B-9CC6-46B6-B63C-23DF52B85622}" sibTransId="{64A55E28-3F82-4E6A-8052-D4688F19E31C}"/>
    <dgm:cxn modelId="{F0A49DAC-36C0-4C90-B6C8-40E3B5B5EB0B}" type="presParOf" srcId="{0A71D861-64DF-4106-A424-D8F86FC5C68E}" destId="{E9CAC4ED-2AA5-4285-8FF1-F0302E5088DA}" srcOrd="0" destOrd="0" presId="urn:microsoft.com/office/officeart/2016/7/layout/LinearBlockProcessNumbered"/>
    <dgm:cxn modelId="{C5EF75F1-F607-4A1B-8724-8D705C4A6647}" type="presParOf" srcId="{E9CAC4ED-2AA5-4285-8FF1-F0302E5088DA}" destId="{A0C464B9-6039-4A83-BD52-0ABA0544FF17}" srcOrd="0" destOrd="0" presId="urn:microsoft.com/office/officeart/2016/7/layout/LinearBlockProcessNumbered"/>
    <dgm:cxn modelId="{181171F8-3422-43D6-9044-A3A70E19CE15}" type="presParOf" srcId="{E9CAC4ED-2AA5-4285-8FF1-F0302E5088DA}" destId="{A3D3AAC6-B9D5-45F7-8DD6-7C25F98DEACF}" srcOrd="1" destOrd="0" presId="urn:microsoft.com/office/officeart/2016/7/layout/LinearBlockProcessNumbered"/>
    <dgm:cxn modelId="{2C9F0E76-9062-49C9-B2A4-31AEC0919E82}" type="presParOf" srcId="{E9CAC4ED-2AA5-4285-8FF1-F0302E5088DA}" destId="{57656BDF-8F15-434E-90CF-5660E5295E5E}" srcOrd="2" destOrd="0" presId="urn:microsoft.com/office/officeart/2016/7/layout/LinearBlockProcessNumbered"/>
    <dgm:cxn modelId="{553AD951-6315-4CBE-8F71-E0B0D918043F}" type="presParOf" srcId="{0A71D861-64DF-4106-A424-D8F86FC5C68E}" destId="{3537168F-DB6C-4F7E-B894-5C2C8CE63E6C}" srcOrd="1" destOrd="0" presId="urn:microsoft.com/office/officeart/2016/7/layout/LinearBlockProcessNumbered"/>
    <dgm:cxn modelId="{07D0D62E-FBED-408E-B5BC-0631D32C8854}" type="presParOf" srcId="{0A71D861-64DF-4106-A424-D8F86FC5C68E}" destId="{8D404F94-F607-4BEC-A8DB-294B42D21F02}" srcOrd="2" destOrd="0" presId="urn:microsoft.com/office/officeart/2016/7/layout/LinearBlockProcessNumbered"/>
    <dgm:cxn modelId="{9EE055D8-BE6B-4382-94A8-0D230E8CBE1F}" type="presParOf" srcId="{8D404F94-F607-4BEC-A8DB-294B42D21F02}" destId="{3ADEC9DB-E214-46E3-A47F-97004C9F4BA2}" srcOrd="0" destOrd="0" presId="urn:microsoft.com/office/officeart/2016/7/layout/LinearBlockProcessNumbered"/>
    <dgm:cxn modelId="{A1BA0ABB-8B03-4F77-9DAC-FECC5074A448}" type="presParOf" srcId="{8D404F94-F607-4BEC-A8DB-294B42D21F02}" destId="{14C25337-B704-4795-9935-88573BAAF61C}" srcOrd="1" destOrd="0" presId="urn:microsoft.com/office/officeart/2016/7/layout/LinearBlockProcessNumbered"/>
    <dgm:cxn modelId="{E171E739-E90D-4077-90BB-7EB47C697AF7}" type="presParOf" srcId="{8D404F94-F607-4BEC-A8DB-294B42D21F02}" destId="{B93358A3-BEEF-4674-AD1C-8C3201F1FD9B}" srcOrd="2" destOrd="0" presId="urn:microsoft.com/office/officeart/2016/7/layout/LinearBlockProcessNumbered"/>
    <dgm:cxn modelId="{A36367DE-5772-4B29-89C9-2B0B4BE6D002}" type="presParOf" srcId="{0A71D861-64DF-4106-A424-D8F86FC5C68E}" destId="{80C4BDB0-A80A-4C62-B375-44B6270CAF78}" srcOrd="3" destOrd="0" presId="urn:microsoft.com/office/officeart/2016/7/layout/LinearBlockProcessNumbered"/>
    <dgm:cxn modelId="{1C9B0AE6-68EA-449B-8B43-0C68880DD30E}" type="presParOf" srcId="{0A71D861-64DF-4106-A424-D8F86FC5C68E}" destId="{6597A6DA-4643-48C7-8A0A-14ACF7262FEF}" srcOrd="4" destOrd="0" presId="urn:microsoft.com/office/officeart/2016/7/layout/LinearBlockProcessNumbered"/>
    <dgm:cxn modelId="{E100F5A2-84D4-4CC1-A08E-584D051682B0}" type="presParOf" srcId="{6597A6DA-4643-48C7-8A0A-14ACF7262FEF}" destId="{3772C1EE-8CF7-499F-84D9-CCA6A5C56B24}" srcOrd="0" destOrd="0" presId="urn:microsoft.com/office/officeart/2016/7/layout/LinearBlockProcessNumbered"/>
    <dgm:cxn modelId="{3BF5D076-4575-41C7-AD56-55FE1A92A4C7}" type="presParOf" srcId="{6597A6DA-4643-48C7-8A0A-14ACF7262FEF}" destId="{84A49FB9-E9A0-48A2-B168-AEB1C80A5C1C}" srcOrd="1" destOrd="0" presId="urn:microsoft.com/office/officeart/2016/7/layout/LinearBlockProcessNumbered"/>
    <dgm:cxn modelId="{BD934ADA-4930-4E30-9B53-00E7E471CD30}" type="presParOf" srcId="{6597A6DA-4643-48C7-8A0A-14ACF7262FEF}" destId="{EE84A1F7-7AAD-48BC-A030-25A1FDAC1D43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9AC6CDF-7386-4EFB-A295-0756A62BA3AD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7A994EF-0D7E-45E3-A378-89BFA8E7E6E4}">
      <dgm:prSet/>
      <dgm:spPr/>
      <dgm:t>
        <a:bodyPr/>
        <a:lstStyle/>
        <a:p>
          <a:r>
            <a:rPr lang="en-US" b="0" i="0" baseline="0"/>
            <a:t>Rhwydwaith </a:t>
          </a:r>
          <a:r>
            <a:rPr lang="en-US"/>
            <a:t>R</a:t>
          </a:r>
          <a:r>
            <a:rPr lang="en-US" b="0" i="0" baseline="0"/>
            <a:t>yngwladol </a:t>
          </a:r>
          <a:r>
            <a:rPr lang="en-US"/>
            <a:t>Y C</a:t>
          </a:r>
          <a:r>
            <a:rPr lang="en-US" b="0" i="0" baseline="0"/>
            <a:t>omisiynwyr Iaith a Chyrff Rheoleiddio. </a:t>
          </a:r>
          <a:endParaRPr lang="en-US"/>
        </a:p>
      </dgm:t>
    </dgm:pt>
    <dgm:pt modelId="{C0A816C0-9004-4977-96A2-9B55935A3552}" type="parTrans" cxnId="{FFDBBC78-8CFD-4483-B6BB-8897A77833CA}">
      <dgm:prSet/>
      <dgm:spPr/>
      <dgm:t>
        <a:bodyPr/>
        <a:lstStyle/>
        <a:p>
          <a:endParaRPr lang="en-US"/>
        </a:p>
      </dgm:t>
    </dgm:pt>
    <dgm:pt modelId="{69785041-D701-4C6D-AC19-9255DD89AED5}" type="sibTrans" cxnId="{FFDBBC78-8CFD-4483-B6BB-8897A77833CA}">
      <dgm:prSet/>
      <dgm:spPr/>
      <dgm:t>
        <a:bodyPr/>
        <a:lstStyle/>
        <a:p>
          <a:endParaRPr lang="en-US"/>
        </a:p>
      </dgm:t>
    </dgm:pt>
    <dgm:pt modelId="{ECCE7814-26E5-4629-9FF7-BE1B8969F5A1}">
      <dgm:prSet/>
      <dgm:spPr/>
      <dgm:t>
        <a:bodyPr/>
        <a:lstStyle/>
        <a:p>
          <a:r>
            <a:rPr lang="en-US" b="0" i="0" baseline="0"/>
            <a:t>Map Ffyrdd Iaith Ewropeaidd: NPLD</a:t>
          </a:r>
          <a:r>
            <a:rPr lang="en-US"/>
            <a:t> ‘European Roadmap.’</a:t>
          </a:r>
        </a:p>
      </dgm:t>
    </dgm:pt>
    <dgm:pt modelId="{A757ADF6-B383-4784-AC55-AE8B2480738E}" type="parTrans" cxnId="{A85B878E-4ED3-42D1-A153-9D76B0B84FA4}">
      <dgm:prSet/>
      <dgm:spPr/>
      <dgm:t>
        <a:bodyPr/>
        <a:lstStyle/>
        <a:p>
          <a:endParaRPr lang="en-US"/>
        </a:p>
      </dgm:t>
    </dgm:pt>
    <dgm:pt modelId="{8F7239BC-925D-4431-A906-069028DE699B}" type="sibTrans" cxnId="{A85B878E-4ED3-42D1-A153-9D76B0B84FA4}">
      <dgm:prSet/>
      <dgm:spPr/>
      <dgm:t>
        <a:bodyPr/>
        <a:lstStyle/>
        <a:p>
          <a:endParaRPr lang="en-US"/>
        </a:p>
      </dgm:t>
    </dgm:pt>
    <dgm:pt modelId="{58D3A8B8-EDD3-4F33-A495-B93A23526C73}">
      <dgm:prSet/>
      <dgm:spPr/>
      <dgm:t>
        <a:bodyPr/>
        <a:lstStyle/>
        <a:p>
          <a:r>
            <a:rPr lang="en-US" b="0" i="0" baseline="0"/>
            <a:t>Codi ymwybyddiaeth y cyhoedd o oblygiadau unrhyw bolisi iaith swyddogol </a:t>
          </a:r>
          <a:endParaRPr lang="en-US"/>
        </a:p>
      </dgm:t>
    </dgm:pt>
    <dgm:pt modelId="{F493689D-5C0F-413D-826B-5720880BE4FA}" type="parTrans" cxnId="{825073C0-D28D-45AF-BD55-CFB73BD09A8F}">
      <dgm:prSet/>
      <dgm:spPr/>
      <dgm:t>
        <a:bodyPr/>
        <a:lstStyle/>
        <a:p>
          <a:endParaRPr lang="en-US"/>
        </a:p>
      </dgm:t>
    </dgm:pt>
    <dgm:pt modelId="{78DF075F-C5F5-4A10-9BE1-754321730886}" type="sibTrans" cxnId="{825073C0-D28D-45AF-BD55-CFB73BD09A8F}">
      <dgm:prSet/>
      <dgm:spPr/>
      <dgm:t>
        <a:bodyPr/>
        <a:lstStyle/>
        <a:p>
          <a:endParaRPr lang="en-US"/>
        </a:p>
      </dgm:t>
    </dgm:pt>
    <dgm:pt modelId="{56A0C92C-A17F-476A-A2E9-614B4CFD65D6}">
      <dgm:prSet/>
      <dgm:spPr/>
      <dgm:t>
        <a:bodyPr/>
        <a:lstStyle/>
        <a:p>
          <a:r>
            <a:rPr lang="en-US" b="0" i="0" baseline="0"/>
            <a:t>a chyfres o hawliau a gwasanaethau iaith. </a:t>
          </a:r>
          <a:endParaRPr lang="en-US"/>
        </a:p>
      </dgm:t>
    </dgm:pt>
    <dgm:pt modelId="{729A802D-B0F2-4E57-A805-33BE534CE8C2}" type="parTrans" cxnId="{3A2AAFF6-C470-47A4-AA65-A54B4D3FF552}">
      <dgm:prSet/>
      <dgm:spPr/>
      <dgm:t>
        <a:bodyPr/>
        <a:lstStyle/>
        <a:p>
          <a:endParaRPr lang="en-US"/>
        </a:p>
      </dgm:t>
    </dgm:pt>
    <dgm:pt modelId="{A10F144A-E3E4-448F-9508-D171D077D375}" type="sibTrans" cxnId="{3A2AAFF6-C470-47A4-AA65-A54B4D3FF552}">
      <dgm:prSet/>
      <dgm:spPr/>
      <dgm:t>
        <a:bodyPr/>
        <a:lstStyle/>
        <a:p>
          <a:endParaRPr lang="en-US"/>
        </a:p>
      </dgm:t>
    </dgm:pt>
    <dgm:pt modelId="{0CA55D90-D6F2-4A81-985E-292D7B0AD8C0}">
      <dgm:prSet/>
      <dgm:spPr/>
      <dgm:t>
        <a:bodyPr/>
        <a:lstStyle/>
        <a:p>
          <a:r>
            <a:rPr lang="en-US" b="0" i="0" baseline="0"/>
            <a:t>Rôl y gymdeithas sifil wrth ddwyn pwysau mewn oes broffessiynnol o ran C I. </a:t>
          </a:r>
          <a:endParaRPr lang="en-US"/>
        </a:p>
      </dgm:t>
    </dgm:pt>
    <dgm:pt modelId="{FCDDF6BD-4D0D-4567-AA94-554D5A558736}" type="parTrans" cxnId="{7A52B43C-A96C-426F-8F27-D57F8141B6D6}">
      <dgm:prSet/>
      <dgm:spPr/>
      <dgm:t>
        <a:bodyPr/>
        <a:lstStyle/>
        <a:p>
          <a:endParaRPr lang="en-US"/>
        </a:p>
      </dgm:t>
    </dgm:pt>
    <dgm:pt modelId="{1CAB4899-6C03-4C1C-BC44-483DBF56919F}" type="sibTrans" cxnId="{7A52B43C-A96C-426F-8F27-D57F8141B6D6}">
      <dgm:prSet/>
      <dgm:spPr/>
      <dgm:t>
        <a:bodyPr/>
        <a:lstStyle/>
        <a:p>
          <a:endParaRPr lang="en-US"/>
        </a:p>
      </dgm:t>
    </dgm:pt>
    <dgm:pt modelId="{53272764-F8E4-4A06-8F8D-A406AF82FC9C}" type="pres">
      <dgm:prSet presAssocID="{79AC6CDF-7386-4EFB-A295-0756A62BA3AD}" presName="Name0" presStyleCnt="0">
        <dgm:presLayoutVars>
          <dgm:dir/>
          <dgm:resizeHandles val="exact"/>
        </dgm:presLayoutVars>
      </dgm:prSet>
      <dgm:spPr/>
    </dgm:pt>
    <dgm:pt modelId="{A0EECBC1-BD97-4F16-AB83-96DFEF032DE5}" type="pres">
      <dgm:prSet presAssocID="{57A994EF-0D7E-45E3-A378-89BFA8E7E6E4}" presName="node" presStyleLbl="node1" presStyleIdx="0" presStyleCnt="5">
        <dgm:presLayoutVars>
          <dgm:bulletEnabled val="1"/>
        </dgm:presLayoutVars>
      </dgm:prSet>
      <dgm:spPr/>
    </dgm:pt>
    <dgm:pt modelId="{165371EA-D22F-410E-B5DF-86824620AB78}" type="pres">
      <dgm:prSet presAssocID="{69785041-D701-4C6D-AC19-9255DD89AED5}" presName="sibTrans" presStyleLbl="sibTrans1D1" presStyleIdx="0" presStyleCnt="4"/>
      <dgm:spPr/>
    </dgm:pt>
    <dgm:pt modelId="{27850786-2A9D-4D81-8B27-6C15E7D52712}" type="pres">
      <dgm:prSet presAssocID="{69785041-D701-4C6D-AC19-9255DD89AED5}" presName="connectorText" presStyleLbl="sibTrans1D1" presStyleIdx="0" presStyleCnt="4"/>
      <dgm:spPr/>
    </dgm:pt>
    <dgm:pt modelId="{7D73DFD1-8521-46A3-B751-1868EC008CE7}" type="pres">
      <dgm:prSet presAssocID="{ECCE7814-26E5-4629-9FF7-BE1B8969F5A1}" presName="node" presStyleLbl="node1" presStyleIdx="1" presStyleCnt="5">
        <dgm:presLayoutVars>
          <dgm:bulletEnabled val="1"/>
        </dgm:presLayoutVars>
      </dgm:prSet>
      <dgm:spPr/>
    </dgm:pt>
    <dgm:pt modelId="{91720079-9213-4C97-8882-E57639AF43AC}" type="pres">
      <dgm:prSet presAssocID="{8F7239BC-925D-4431-A906-069028DE699B}" presName="sibTrans" presStyleLbl="sibTrans1D1" presStyleIdx="1" presStyleCnt="4"/>
      <dgm:spPr/>
    </dgm:pt>
    <dgm:pt modelId="{21F3A783-32DD-4973-9944-9791A12EC50F}" type="pres">
      <dgm:prSet presAssocID="{8F7239BC-925D-4431-A906-069028DE699B}" presName="connectorText" presStyleLbl="sibTrans1D1" presStyleIdx="1" presStyleCnt="4"/>
      <dgm:spPr/>
    </dgm:pt>
    <dgm:pt modelId="{E200B106-6D79-4924-9EA8-F713535D1010}" type="pres">
      <dgm:prSet presAssocID="{58D3A8B8-EDD3-4F33-A495-B93A23526C73}" presName="node" presStyleLbl="node1" presStyleIdx="2" presStyleCnt="5">
        <dgm:presLayoutVars>
          <dgm:bulletEnabled val="1"/>
        </dgm:presLayoutVars>
      </dgm:prSet>
      <dgm:spPr/>
    </dgm:pt>
    <dgm:pt modelId="{B7A4CB3A-CAFF-4A7B-80C3-C2588B6E20F8}" type="pres">
      <dgm:prSet presAssocID="{78DF075F-C5F5-4A10-9BE1-754321730886}" presName="sibTrans" presStyleLbl="sibTrans1D1" presStyleIdx="2" presStyleCnt="4"/>
      <dgm:spPr/>
    </dgm:pt>
    <dgm:pt modelId="{2CD6A2F5-992F-410B-B46F-8227E57C1330}" type="pres">
      <dgm:prSet presAssocID="{78DF075F-C5F5-4A10-9BE1-754321730886}" presName="connectorText" presStyleLbl="sibTrans1D1" presStyleIdx="2" presStyleCnt="4"/>
      <dgm:spPr/>
    </dgm:pt>
    <dgm:pt modelId="{57167517-45EA-41EB-94D0-7F0EE3657131}" type="pres">
      <dgm:prSet presAssocID="{56A0C92C-A17F-476A-A2E9-614B4CFD65D6}" presName="node" presStyleLbl="node1" presStyleIdx="3" presStyleCnt="5">
        <dgm:presLayoutVars>
          <dgm:bulletEnabled val="1"/>
        </dgm:presLayoutVars>
      </dgm:prSet>
      <dgm:spPr/>
    </dgm:pt>
    <dgm:pt modelId="{FD80EB23-F99A-4D0F-8368-35BEBD2DD0E8}" type="pres">
      <dgm:prSet presAssocID="{A10F144A-E3E4-448F-9508-D171D077D375}" presName="sibTrans" presStyleLbl="sibTrans1D1" presStyleIdx="3" presStyleCnt="4"/>
      <dgm:spPr/>
    </dgm:pt>
    <dgm:pt modelId="{D08D785F-BE36-478B-ABB0-A688A531A3F5}" type="pres">
      <dgm:prSet presAssocID="{A10F144A-E3E4-448F-9508-D171D077D375}" presName="connectorText" presStyleLbl="sibTrans1D1" presStyleIdx="3" presStyleCnt="4"/>
      <dgm:spPr/>
    </dgm:pt>
    <dgm:pt modelId="{D56E37FF-5D04-4A17-8ECB-2EE6D2205643}" type="pres">
      <dgm:prSet presAssocID="{0CA55D90-D6F2-4A81-985E-292D7B0AD8C0}" presName="node" presStyleLbl="node1" presStyleIdx="4" presStyleCnt="5">
        <dgm:presLayoutVars>
          <dgm:bulletEnabled val="1"/>
        </dgm:presLayoutVars>
      </dgm:prSet>
      <dgm:spPr/>
    </dgm:pt>
  </dgm:ptLst>
  <dgm:cxnLst>
    <dgm:cxn modelId="{C08D5A1A-FA48-487D-8130-9E72B60B5A38}" type="presOf" srcId="{A10F144A-E3E4-448F-9508-D171D077D375}" destId="{FD80EB23-F99A-4D0F-8368-35BEBD2DD0E8}" srcOrd="0" destOrd="0" presId="urn:microsoft.com/office/officeart/2016/7/layout/RepeatingBendingProcessNew"/>
    <dgm:cxn modelId="{519B261F-5C84-4735-95DA-723D7733B06E}" type="presOf" srcId="{58D3A8B8-EDD3-4F33-A495-B93A23526C73}" destId="{E200B106-6D79-4924-9EA8-F713535D1010}" srcOrd="0" destOrd="0" presId="urn:microsoft.com/office/officeart/2016/7/layout/RepeatingBendingProcessNew"/>
    <dgm:cxn modelId="{122E8926-3C5D-4163-B537-9B62E0B8C513}" type="presOf" srcId="{69785041-D701-4C6D-AC19-9255DD89AED5}" destId="{27850786-2A9D-4D81-8B27-6C15E7D52712}" srcOrd="1" destOrd="0" presId="urn:microsoft.com/office/officeart/2016/7/layout/RepeatingBendingProcessNew"/>
    <dgm:cxn modelId="{1888D038-EF57-4727-B3EF-13355F0303C2}" type="presOf" srcId="{56A0C92C-A17F-476A-A2E9-614B4CFD65D6}" destId="{57167517-45EA-41EB-94D0-7F0EE3657131}" srcOrd="0" destOrd="0" presId="urn:microsoft.com/office/officeart/2016/7/layout/RepeatingBendingProcessNew"/>
    <dgm:cxn modelId="{7A52B43C-A96C-426F-8F27-D57F8141B6D6}" srcId="{79AC6CDF-7386-4EFB-A295-0756A62BA3AD}" destId="{0CA55D90-D6F2-4A81-985E-292D7B0AD8C0}" srcOrd="4" destOrd="0" parTransId="{FCDDF6BD-4D0D-4567-AA94-554D5A558736}" sibTransId="{1CAB4899-6C03-4C1C-BC44-483DBF56919F}"/>
    <dgm:cxn modelId="{432E483E-B046-4245-8E7D-C3EE604DEFDC}" type="presOf" srcId="{69785041-D701-4C6D-AC19-9255DD89AED5}" destId="{165371EA-D22F-410E-B5DF-86824620AB78}" srcOrd="0" destOrd="0" presId="urn:microsoft.com/office/officeart/2016/7/layout/RepeatingBendingProcessNew"/>
    <dgm:cxn modelId="{31EDD460-D2DE-436E-A102-F1F2DEC8CF1A}" type="presOf" srcId="{79AC6CDF-7386-4EFB-A295-0756A62BA3AD}" destId="{53272764-F8E4-4A06-8F8D-A406AF82FC9C}" srcOrd="0" destOrd="0" presId="urn:microsoft.com/office/officeart/2016/7/layout/RepeatingBendingProcessNew"/>
    <dgm:cxn modelId="{E4B12554-3E35-4FB6-A85D-8627CF75C916}" type="presOf" srcId="{ECCE7814-26E5-4629-9FF7-BE1B8969F5A1}" destId="{7D73DFD1-8521-46A3-B751-1868EC008CE7}" srcOrd="0" destOrd="0" presId="urn:microsoft.com/office/officeart/2016/7/layout/RepeatingBendingProcessNew"/>
    <dgm:cxn modelId="{FFDBBC78-8CFD-4483-B6BB-8897A77833CA}" srcId="{79AC6CDF-7386-4EFB-A295-0756A62BA3AD}" destId="{57A994EF-0D7E-45E3-A378-89BFA8E7E6E4}" srcOrd="0" destOrd="0" parTransId="{C0A816C0-9004-4977-96A2-9B55935A3552}" sibTransId="{69785041-D701-4C6D-AC19-9255DD89AED5}"/>
    <dgm:cxn modelId="{A85B878E-4ED3-42D1-A153-9D76B0B84FA4}" srcId="{79AC6CDF-7386-4EFB-A295-0756A62BA3AD}" destId="{ECCE7814-26E5-4629-9FF7-BE1B8969F5A1}" srcOrd="1" destOrd="0" parTransId="{A757ADF6-B383-4784-AC55-AE8B2480738E}" sibTransId="{8F7239BC-925D-4431-A906-069028DE699B}"/>
    <dgm:cxn modelId="{21A3BE97-EB56-4187-8478-9D5E9554A522}" type="presOf" srcId="{0CA55D90-D6F2-4A81-985E-292D7B0AD8C0}" destId="{D56E37FF-5D04-4A17-8ECB-2EE6D2205643}" srcOrd="0" destOrd="0" presId="urn:microsoft.com/office/officeart/2016/7/layout/RepeatingBendingProcessNew"/>
    <dgm:cxn modelId="{5FC65BA8-BCA1-48D1-91D1-2F2932BBCDC9}" type="presOf" srcId="{78DF075F-C5F5-4A10-9BE1-754321730886}" destId="{B7A4CB3A-CAFF-4A7B-80C3-C2588B6E20F8}" srcOrd="0" destOrd="0" presId="urn:microsoft.com/office/officeart/2016/7/layout/RepeatingBendingProcessNew"/>
    <dgm:cxn modelId="{80A8E5B0-402B-43C9-91BD-6E89E9BD6895}" type="presOf" srcId="{8F7239BC-925D-4431-A906-069028DE699B}" destId="{21F3A783-32DD-4973-9944-9791A12EC50F}" srcOrd="1" destOrd="0" presId="urn:microsoft.com/office/officeart/2016/7/layout/RepeatingBendingProcessNew"/>
    <dgm:cxn modelId="{6DE068BF-E6AD-4CBA-A49C-3C613B93F700}" type="presOf" srcId="{8F7239BC-925D-4431-A906-069028DE699B}" destId="{91720079-9213-4C97-8882-E57639AF43AC}" srcOrd="0" destOrd="0" presId="urn:microsoft.com/office/officeart/2016/7/layout/RepeatingBendingProcessNew"/>
    <dgm:cxn modelId="{825073C0-D28D-45AF-BD55-CFB73BD09A8F}" srcId="{79AC6CDF-7386-4EFB-A295-0756A62BA3AD}" destId="{58D3A8B8-EDD3-4F33-A495-B93A23526C73}" srcOrd="2" destOrd="0" parTransId="{F493689D-5C0F-413D-826B-5720880BE4FA}" sibTransId="{78DF075F-C5F5-4A10-9BE1-754321730886}"/>
    <dgm:cxn modelId="{B57760CA-ABEE-4D24-9A4B-9D35128F9FD2}" type="presOf" srcId="{A10F144A-E3E4-448F-9508-D171D077D375}" destId="{D08D785F-BE36-478B-ABB0-A688A531A3F5}" srcOrd="1" destOrd="0" presId="urn:microsoft.com/office/officeart/2016/7/layout/RepeatingBendingProcessNew"/>
    <dgm:cxn modelId="{3A2AAFF6-C470-47A4-AA65-A54B4D3FF552}" srcId="{79AC6CDF-7386-4EFB-A295-0756A62BA3AD}" destId="{56A0C92C-A17F-476A-A2E9-614B4CFD65D6}" srcOrd="3" destOrd="0" parTransId="{729A802D-B0F2-4E57-A805-33BE534CE8C2}" sibTransId="{A10F144A-E3E4-448F-9508-D171D077D375}"/>
    <dgm:cxn modelId="{99E8EEF7-BD3A-4552-9234-30BB6D985EF0}" type="presOf" srcId="{57A994EF-0D7E-45E3-A378-89BFA8E7E6E4}" destId="{A0EECBC1-BD97-4F16-AB83-96DFEF032DE5}" srcOrd="0" destOrd="0" presId="urn:microsoft.com/office/officeart/2016/7/layout/RepeatingBendingProcessNew"/>
    <dgm:cxn modelId="{331C71FA-E4F9-41B8-AE0F-B80F3AF114E2}" type="presOf" srcId="{78DF075F-C5F5-4A10-9BE1-754321730886}" destId="{2CD6A2F5-992F-410B-B46F-8227E57C1330}" srcOrd="1" destOrd="0" presId="urn:microsoft.com/office/officeart/2016/7/layout/RepeatingBendingProcessNew"/>
    <dgm:cxn modelId="{79A48541-0753-403B-A5B5-2F5364BBF4E1}" type="presParOf" srcId="{53272764-F8E4-4A06-8F8D-A406AF82FC9C}" destId="{A0EECBC1-BD97-4F16-AB83-96DFEF032DE5}" srcOrd="0" destOrd="0" presId="urn:microsoft.com/office/officeart/2016/7/layout/RepeatingBendingProcessNew"/>
    <dgm:cxn modelId="{420A4884-E7C6-49AF-BBE2-6718FF6E2835}" type="presParOf" srcId="{53272764-F8E4-4A06-8F8D-A406AF82FC9C}" destId="{165371EA-D22F-410E-B5DF-86824620AB78}" srcOrd="1" destOrd="0" presId="urn:microsoft.com/office/officeart/2016/7/layout/RepeatingBendingProcessNew"/>
    <dgm:cxn modelId="{D1078021-D6CE-4694-B145-88F99B3B8231}" type="presParOf" srcId="{165371EA-D22F-410E-B5DF-86824620AB78}" destId="{27850786-2A9D-4D81-8B27-6C15E7D52712}" srcOrd="0" destOrd="0" presId="urn:microsoft.com/office/officeart/2016/7/layout/RepeatingBendingProcessNew"/>
    <dgm:cxn modelId="{58859A64-A16D-4095-8E99-6A49BEC14B5B}" type="presParOf" srcId="{53272764-F8E4-4A06-8F8D-A406AF82FC9C}" destId="{7D73DFD1-8521-46A3-B751-1868EC008CE7}" srcOrd="2" destOrd="0" presId="urn:microsoft.com/office/officeart/2016/7/layout/RepeatingBendingProcessNew"/>
    <dgm:cxn modelId="{BEEB821E-51C7-4D84-B395-F08A0B4D9BA5}" type="presParOf" srcId="{53272764-F8E4-4A06-8F8D-A406AF82FC9C}" destId="{91720079-9213-4C97-8882-E57639AF43AC}" srcOrd="3" destOrd="0" presId="urn:microsoft.com/office/officeart/2016/7/layout/RepeatingBendingProcessNew"/>
    <dgm:cxn modelId="{4CE3F275-584E-4B1E-BEFE-D69D519291A0}" type="presParOf" srcId="{91720079-9213-4C97-8882-E57639AF43AC}" destId="{21F3A783-32DD-4973-9944-9791A12EC50F}" srcOrd="0" destOrd="0" presId="urn:microsoft.com/office/officeart/2016/7/layout/RepeatingBendingProcessNew"/>
    <dgm:cxn modelId="{6CAAE5D6-A10F-4E46-9FC0-C71787A662A5}" type="presParOf" srcId="{53272764-F8E4-4A06-8F8D-A406AF82FC9C}" destId="{E200B106-6D79-4924-9EA8-F713535D1010}" srcOrd="4" destOrd="0" presId="urn:microsoft.com/office/officeart/2016/7/layout/RepeatingBendingProcessNew"/>
    <dgm:cxn modelId="{400FBEA7-61B1-4802-9D3A-EE97A8FEA231}" type="presParOf" srcId="{53272764-F8E4-4A06-8F8D-A406AF82FC9C}" destId="{B7A4CB3A-CAFF-4A7B-80C3-C2588B6E20F8}" srcOrd="5" destOrd="0" presId="urn:microsoft.com/office/officeart/2016/7/layout/RepeatingBendingProcessNew"/>
    <dgm:cxn modelId="{78F28436-BF5B-40B0-933F-6BF5B23C0DA0}" type="presParOf" srcId="{B7A4CB3A-CAFF-4A7B-80C3-C2588B6E20F8}" destId="{2CD6A2F5-992F-410B-B46F-8227E57C1330}" srcOrd="0" destOrd="0" presId="urn:microsoft.com/office/officeart/2016/7/layout/RepeatingBendingProcessNew"/>
    <dgm:cxn modelId="{7700B677-C64B-45BB-BB8D-1626A9FF30A6}" type="presParOf" srcId="{53272764-F8E4-4A06-8F8D-A406AF82FC9C}" destId="{57167517-45EA-41EB-94D0-7F0EE3657131}" srcOrd="6" destOrd="0" presId="urn:microsoft.com/office/officeart/2016/7/layout/RepeatingBendingProcessNew"/>
    <dgm:cxn modelId="{34BC639C-AC52-4558-BB3C-700A86A88686}" type="presParOf" srcId="{53272764-F8E4-4A06-8F8D-A406AF82FC9C}" destId="{FD80EB23-F99A-4D0F-8368-35BEBD2DD0E8}" srcOrd="7" destOrd="0" presId="urn:microsoft.com/office/officeart/2016/7/layout/RepeatingBendingProcessNew"/>
    <dgm:cxn modelId="{2D4F616C-2869-4B83-A6A5-2865502DE894}" type="presParOf" srcId="{FD80EB23-F99A-4D0F-8368-35BEBD2DD0E8}" destId="{D08D785F-BE36-478B-ABB0-A688A531A3F5}" srcOrd="0" destOrd="0" presId="urn:microsoft.com/office/officeart/2016/7/layout/RepeatingBendingProcessNew"/>
    <dgm:cxn modelId="{2CE33C68-E641-4F8C-9174-6C70010EB679}" type="presParOf" srcId="{53272764-F8E4-4A06-8F8D-A406AF82FC9C}" destId="{D56E37FF-5D04-4A17-8ECB-2EE6D2205643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12DF234-C499-4247-8244-7831B0D71369}" type="doc">
      <dgm:prSet loTypeId="urn:microsoft.com/office/officeart/2008/layout/Lin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0AF056-7558-42BF-AE3D-ECB6C4BEB0D3}">
      <dgm:prSet/>
      <dgm:spPr/>
      <dgm:t>
        <a:bodyPr/>
        <a:lstStyle/>
        <a:p>
          <a:r>
            <a:rPr lang="cy-GB" noProof="0" dirty="0"/>
            <a:t>Mae'n rhaid i bolisi iaith Cymru a’r DU  ailgyfeirio ei hun i ddiffiniad o iaith sy'n cynnwys adnoddau ieithyddol pobl.</a:t>
          </a:r>
        </a:p>
      </dgm:t>
    </dgm:pt>
    <dgm:pt modelId="{94A80E3D-1D65-43B1-BCE5-B414C14ABCFF}" type="parTrans" cxnId="{228708AC-7E65-4A6A-ACC6-E8225A411039}">
      <dgm:prSet/>
      <dgm:spPr/>
      <dgm:t>
        <a:bodyPr/>
        <a:lstStyle/>
        <a:p>
          <a:endParaRPr lang="en-US"/>
        </a:p>
      </dgm:t>
    </dgm:pt>
    <dgm:pt modelId="{231A2735-EE60-41A0-848C-B4C7B7AB7C5F}" type="sibTrans" cxnId="{228708AC-7E65-4A6A-ACC6-E8225A411039}">
      <dgm:prSet/>
      <dgm:spPr/>
      <dgm:t>
        <a:bodyPr/>
        <a:lstStyle/>
        <a:p>
          <a:endParaRPr lang="en-US"/>
        </a:p>
      </dgm:t>
    </dgm:pt>
    <dgm:pt modelId="{A93DA447-9B3D-4062-AFAD-935CC496DB43}">
      <dgm:prSet/>
      <dgm:spPr/>
      <dgm:t>
        <a:bodyPr/>
        <a:lstStyle/>
        <a:p>
          <a:r>
            <a:rPr lang="cy-GB" noProof="0" dirty="0"/>
            <a:t>Ar ôl </a:t>
          </a:r>
          <a:r>
            <a:rPr lang="cy-GB" noProof="0" dirty="0" err="1"/>
            <a:t>Brexit</a:t>
          </a:r>
          <a:r>
            <a:rPr lang="cy-GB" noProof="0" dirty="0"/>
            <a:t> bydd mwy o sylw ar ‘Ieithoedd Gymunedol’ fel </a:t>
          </a:r>
          <a:r>
            <a:rPr lang="cy-GB" noProof="0" dirty="0" err="1"/>
            <a:t>Urdu</a:t>
          </a:r>
          <a:r>
            <a:rPr lang="cy-GB" noProof="0" dirty="0"/>
            <a:t>, </a:t>
          </a:r>
          <a:r>
            <a:rPr lang="cy-GB" noProof="0" dirty="0" err="1"/>
            <a:t>Gujarati</a:t>
          </a:r>
          <a:r>
            <a:rPr lang="cy-GB" noProof="0" dirty="0"/>
            <a:t>, </a:t>
          </a:r>
          <a:r>
            <a:rPr lang="cy-GB" noProof="0" dirty="0" err="1"/>
            <a:t>Arabig</a:t>
          </a:r>
          <a:r>
            <a:rPr lang="cy-GB" noProof="0" dirty="0"/>
            <a:t>, ac yn y blaen.</a:t>
          </a:r>
        </a:p>
      </dgm:t>
    </dgm:pt>
    <dgm:pt modelId="{85DD22F1-6F65-4FB9-AB9B-855E0F79A517}" type="parTrans" cxnId="{12544CE0-2283-41C4-9817-A8ABEFEEFB14}">
      <dgm:prSet/>
      <dgm:spPr/>
      <dgm:t>
        <a:bodyPr/>
        <a:lstStyle/>
        <a:p>
          <a:endParaRPr lang="en-US"/>
        </a:p>
      </dgm:t>
    </dgm:pt>
    <dgm:pt modelId="{12D26BAE-D708-4079-A11D-36D32EFBA935}" type="sibTrans" cxnId="{12544CE0-2283-41C4-9817-A8ABEFEEFB14}">
      <dgm:prSet/>
      <dgm:spPr/>
      <dgm:t>
        <a:bodyPr/>
        <a:lstStyle/>
        <a:p>
          <a:endParaRPr lang="en-US"/>
        </a:p>
      </dgm:t>
    </dgm:pt>
    <dgm:pt modelId="{B348D7B6-555B-4C49-9B44-03272C7EE3D9}">
      <dgm:prSet/>
      <dgm:spPr/>
      <dgm:t>
        <a:bodyPr/>
        <a:lstStyle/>
        <a:p>
          <a:r>
            <a:rPr lang="cy-GB" noProof="0" dirty="0"/>
            <a:t>Angen i adfer statws a defnyddioldeb Ieithoedd Modern yn ein system addysg ac wrth ymwneud â’r gyfundrefn rhyngwladol.</a:t>
          </a:r>
        </a:p>
      </dgm:t>
    </dgm:pt>
    <dgm:pt modelId="{8B5FFA71-33BD-4870-ABE2-BFAAA8852254}" type="parTrans" cxnId="{F1F0DF39-3456-4F14-A7BB-2E76444C7AF5}">
      <dgm:prSet/>
      <dgm:spPr/>
      <dgm:t>
        <a:bodyPr/>
        <a:lstStyle/>
        <a:p>
          <a:endParaRPr lang="en-US"/>
        </a:p>
      </dgm:t>
    </dgm:pt>
    <dgm:pt modelId="{298D230D-E811-46B3-8D41-69A8BCB1B672}" type="sibTrans" cxnId="{F1F0DF39-3456-4F14-A7BB-2E76444C7AF5}">
      <dgm:prSet/>
      <dgm:spPr/>
      <dgm:t>
        <a:bodyPr/>
        <a:lstStyle/>
        <a:p>
          <a:endParaRPr lang="en-US"/>
        </a:p>
      </dgm:t>
    </dgm:pt>
    <dgm:pt modelId="{AC3BE0C0-74E0-4417-9F45-B9FF3F42CE15}" type="pres">
      <dgm:prSet presAssocID="{812DF234-C499-4247-8244-7831B0D71369}" presName="vert0" presStyleCnt="0">
        <dgm:presLayoutVars>
          <dgm:dir/>
          <dgm:animOne val="branch"/>
          <dgm:animLvl val="lvl"/>
        </dgm:presLayoutVars>
      </dgm:prSet>
      <dgm:spPr/>
    </dgm:pt>
    <dgm:pt modelId="{41CF0C3F-09CE-4396-A832-53C2430F6F14}" type="pres">
      <dgm:prSet presAssocID="{5E0AF056-7558-42BF-AE3D-ECB6C4BEB0D3}" presName="thickLine" presStyleLbl="alignNode1" presStyleIdx="0" presStyleCnt="3"/>
      <dgm:spPr/>
    </dgm:pt>
    <dgm:pt modelId="{CEA43092-3FCA-4193-95CA-69E37183DCC5}" type="pres">
      <dgm:prSet presAssocID="{5E0AF056-7558-42BF-AE3D-ECB6C4BEB0D3}" presName="horz1" presStyleCnt="0"/>
      <dgm:spPr/>
    </dgm:pt>
    <dgm:pt modelId="{4A9C1A0F-81A9-4961-BC75-7B0D24683C98}" type="pres">
      <dgm:prSet presAssocID="{5E0AF056-7558-42BF-AE3D-ECB6C4BEB0D3}" presName="tx1" presStyleLbl="revTx" presStyleIdx="0" presStyleCnt="3"/>
      <dgm:spPr/>
    </dgm:pt>
    <dgm:pt modelId="{DD17136C-0209-4237-A6C0-7D004E1A6F34}" type="pres">
      <dgm:prSet presAssocID="{5E0AF056-7558-42BF-AE3D-ECB6C4BEB0D3}" presName="vert1" presStyleCnt="0"/>
      <dgm:spPr/>
    </dgm:pt>
    <dgm:pt modelId="{8D905E17-F787-4642-84C2-45557A3E740D}" type="pres">
      <dgm:prSet presAssocID="{A93DA447-9B3D-4062-AFAD-935CC496DB43}" presName="thickLine" presStyleLbl="alignNode1" presStyleIdx="1" presStyleCnt="3"/>
      <dgm:spPr/>
    </dgm:pt>
    <dgm:pt modelId="{22408F3D-14EB-413D-B286-3E7AA39F1D87}" type="pres">
      <dgm:prSet presAssocID="{A93DA447-9B3D-4062-AFAD-935CC496DB43}" presName="horz1" presStyleCnt="0"/>
      <dgm:spPr/>
    </dgm:pt>
    <dgm:pt modelId="{F8B90224-9381-41B8-A44C-7D3626E32510}" type="pres">
      <dgm:prSet presAssocID="{A93DA447-9B3D-4062-AFAD-935CC496DB43}" presName="tx1" presStyleLbl="revTx" presStyleIdx="1" presStyleCnt="3"/>
      <dgm:spPr/>
    </dgm:pt>
    <dgm:pt modelId="{9378691D-0E43-49BE-A532-6989392003F7}" type="pres">
      <dgm:prSet presAssocID="{A93DA447-9B3D-4062-AFAD-935CC496DB43}" presName="vert1" presStyleCnt="0"/>
      <dgm:spPr/>
    </dgm:pt>
    <dgm:pt modelId="{BAC3903B-C5CA-4647-8D23-D7781FA925BC}" type="pres">
      <dgm:prSet presAssocID="{B348D7B6-555B-4C49-9B44-03272C7EE3D9}" presName="thickLine" presStyleLbl="alignNode1" presStyleIdx="2" presStyleCnt="3"/>
      <dgm:spPr/>
    </dgm:pt>
    <dgm:pt modelId="{F74D8811-A49A-4953-B583-7A55DC4028B1}" type="pres">
      <dgm:prSet presAssocID="{B348D7B6-555B-4C49-9B44-03272C7EE3D9}" presName="horz1" presStyleCnt="0"/>
      <dgm:spPr/>
    </dgm:pt>
    <dgm:pt modelId="{E56FDCDF-4718-4E10-A042-FF32D2353B03}" type="pres">
      <dgm:prSet presAssocID="{B348D7B6-555B-4C49-9B44-03272C7EE3D9}" presName="tx1" presStyleLbl="revTx" presStyleIdx="2" presStyleCnt="3"/>
      <dgm:spPr/>
    </dgm:pt>
    <dgm:pt modelId="{6726A110-B25C-4C8A-B37B-B898A5E95708}" type="pres">
      <dgm:prSet presAssocID="{B348D7B6-555B-4C49-9B44-03272C7EE3D9}" presName="vert1" presStyleCnt="0"/>
      <dgm:spPr/>
    </dgm:pt>
  </dgm:ptLst>
  <dgm:cxnLst>
    <dgm:cxn modelId="{F1F0DF39-3456-4F14-A7BB-2E76444C7AF5}" srcId="{812DF234-C499-4247-8244-7831B0D71369}" destId="{B348D7B6-555B-4C49-9B44-03272C7EE3D9}" srcOrd="2" destOrd="0" parTransId="{8B5FFA71-33BD-4870-ABE2-BFAAA8852254}" sibTransId="{298D230D-E811-46B3-8D41-69A8BCB1B672}"/>
    <dgm:cxn modelId="{0984F09D-D7E8-4D3E-B2BE-7CD50D7050BD}" type="presOf" srcId="{B348D7B6-555B-4C49-9B44-03272C7EE3D9}" destId="{E56FDCDF-4718-4E10-A042-FF32D2353B03}" srcOrd="0" destOrd="0" presId="urn:microsoft.com/office/officeart/2008/layout/LinedList"/>
    <dgm:cxn modelId="{DB9F24A0-F520-439A-A8F8-A6302D1B6BB1}" type="presOf" srcId="{A93DA447-9B3D-4062-AFAD-935CC496DB43}" destId="{F8B90224-9381-41B8-A44C-7D3626E32510}" srcOrd="0" destOrd="0" presId="urn:microsoft.com/office/officeart/2008/layout/LinedList"/>
    <dgm:cxn modelId="{228708AC-7E65-4A6A-ACC6-E8225A411039}" srcId="{812DF234-C499-4247-8244-7831B0D71369}" destId="{5E0AF056-7558-42BF-AE3D-ECB6C4BEB0D3}" srcOrd="0" destOrd="0" parTransId="{94A80E3D-1D65-43B1-BCE5-B414C14ABCFF}" sibTransId="{231A2735-EE60-41A0-848C-B4C7B7AB7C5F}"/>
    <dgm:cxn modelId="{56AA81AC-C443-4657-8DE3-D685DF66B97D}" type="presOf" srcId="{5E0AF056-7558-42BF-AE3D-ECB6C4BEB0D3}" destId="{4A9C1A0F-81A9-4961-BC75-7B0D24683C98}" srcOrd="0" destOrd="0" presId="urn:microsoft.com/office/officeart/2008/layout/LinedList"/>
    <dgm:cxn modelId="{12544CE0-2283-41C4-9817-A8ABEFEEFB14}" srcId="{812DF234-C499-4247-8244-7831B0D71369}" destId="{A93DA447-9B3D-4062-AFAD-935CC496DB43}" srcOrd="1" destOrd="0" parTransId="{85DD22F1-6F65-4FB9-AB9B-855E0F79A517}" sibTransId="{12D26BAE-D708-4079-A11D-36D32EFBA935}"/>
    <dgm:cxn modelId="{92F6ABE5-221B-4313-8D8C-10678495C918}" type="presOf" srcId="{812DF234-C499-4247-8244-7831B0D71369}" destId="{AC3BE0C0-74E0-4417-9F45-B9FF3F42CE15}" srcOrd="0" destOrd="0" presId="urn:microsoft.com/office/officeart/2008/layout/LinedList"/>
    <dgm:cxn modelId="{FA92263F-B071-46BC-95D3-F46226A799D5}" type="presParOf" srcId="{AC3BE0C0-74E0-4417-9F45-B9FF3F42CE15}" destId="{41CF0C3F-09CE-4396-A832-53C2430F6F14}" srcOrd="0" destOrd="0" presId="urn:microsoft.com/office/officeart/2008/layout/LinedList"/>
    <dgm:cxn modelId="{E987A01A-D60D-4C14-9BCC-6FF86DC3D0BE}" type="presParOf" srcId="{AC3BE0C0-74E0-4417-9F45-B9FF3F42CE15}" destId="{CEA43092-3FCA-4193-95CA-69E37183DCC5}" srcOrd="1" destOrd="0" presId="urn:microsoft.com/office/officeart/2008/layout/LinedList"/>
    <dgm:cxn modelId="{4AD56A4A-8D2E-462A-B4E9-2475BFCC3D39}" type="presParOf" srcId="{CEA43092-3FCA-4193-95CA-69E37183DCC5}" destId="{4A9C1A0F-81A9-4961-BC75-7B0D24683C98}" srcOrd="0" destOrd="0" presId="urn:microsoft.com/office/officeart/2008/layout/LinedList"/>
    <dgm:cxn modelId="{4DB6F4AB-C8F9-4FB2-90A8-67BBE898BD6A}" type="presParOf" srcId="{CEA43092-3FCA-4193-95CA-69E37183DCC5}" destId="{DD17136C-0209-4237-A6C0-7D004E1A6F34}" srcOrd="1" destOrd="0" presId="urn:microsoft.com/office/officeart/2008/layout/LinedList"/>
    <dgm:cxn modelId="{FFD363F3-27C9-4A4A-8EF4-86CA165C751C}" type="presParOf" srcId="{AC3BE0C0-74E0-4417-9F45-B9FF3F42CE15}" destId="{8D905E17-F787-4642-84C2-45557A3E740D}" srcOrd="2" destOrd="0" presId="urn:microsoft.com/office/officeart/2008/layout/LinedList"/>
    <dgm:cxn modelId="{1EA96C38-5927-4CCF-B875-96B3C912F28D}" type="presParOf" srcId="{AC3BE0C0-74E0-4417-9F45-B9FF3F42CE15}" destId="{22408F3D-14EB-413D-B286-3E7AA39F1D87}" srcOrd="3" destOrd="0" presId="urn:microsoft.com/office/officeart/2008/layout/LinedList"/>
    <dgm:cxn modelId="{7D111E88-55AD-4609-8F57-3ABAF1402B80}" type="presParOf" srcId="{22408F3D-14EB-413D-B286-3E7AA39F1D87}" destId="{F8B90224-9381-41B8-A44C-7D3626E32510}" srcOrd="0" destOrd="0" presId="urn:microsoft.com/office/officeart/2008/layout/LinedList"/>
    <dgm:cxn modelId="{F574A3C2-F5E3-43F0-B9B9-E3746E71F9EE}" type="presParOf" srcId="{22408F3D-14EB-413D-B286-3E7AA39F1D87}" destId="{9378691D-0E43-49BE-A532-6989392003F7}" srcOrd="1" destOrd="0" presId="urn:microsoft.com/office/officeart/2008/layout/LinedList"/>
    <dgm:cxn modelId="{4CEE716C-E027-4086-B895-576B804F8999}" type="presParOf" srcId="{AC3BE0C0-74E0-4417-9F45-B9FF3F42CE15}" destId="{BAC3903B-C5CA-4647-8D23-D7781FA925BC}" srcOrd="4" destOrd="0" presId="urn:microsoft.com/office/officeart/2008/layout/LinedList"/>
    <dgm:cxn modelId="{EA4A9503-3A39-4575-B9CD-B027781C049B}" type="presParOf" srcId="{AC3BE0C0-74E0-4417-9F45-B9FF3F42CE15}" destId="{F74D8811-A49A-4953-B583-7A55DC4028B1}" srcOrd="5" destOrd="0" presId="urn:microsoft.com/office/officeart/2008/layout/LinedList"/>
    <dgm:cxn modelId="{969E3894-D5D7-40C7-95E4-D78E05BDC16E}" type="presParOf" srcId="{F74D8811-A49A-4953-B583-7A55DC4028B1}" destId="{E56FDCDF-4718-4E10-A042-FF32D2353B03}" srcOrd="0" destOrd="0" presId="urn:microsoft.com/office/officeart/2008/layout/LinedList"/>
    <dgm:cxn modelId="{BE660367-120C-4CD7-8008-F280DAD2B9C1}" type="presParOf" srcId="{F74D8811-A49A-4953-B583-7A55DC4028B1}" destId="{6726A110-B25C-4C8A-B37B-B898A5E957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807F15-FA23-417A-9C40-20BE817C6EC5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90E89FD-ECAE-4793-8AF8-C5CC28201C16}">
      <dgm:prSet/>
      <dgm:spPr/>
      <dgm:t>
        <a:bodyPr/>
        <a:lstStyle/>
        <a:p>
          <a:r>
            <a:rPr lang="en-GB"/>
            <a:t>Cynllunio Statws</a:t>
          </a:r>
          <a:endParaRPr lang="en-US"/>
        </a:p>
      </dgm:t>
    </dgm:pt>
    <dgm:pt modelId="{4049CF5B-8C33-476A-ADC9-AA8A67E85B0A}" type="parTrans" cxnId="{18301572-A742-43D6-B00D-3F760CA70075}">
      <dgm:prSet/>
      <dgm:spPr/>
      <dgm:t>
        <a:bodyPr/>
        <a:lstStyle/>
        <a:p>
          <a:endParaRPr lang="en-US"/>
        </a:p>
      </dgm:t>
    </dgm:pt>
    <dgm:pt modelId="{9BFF5F94-55BA-4DF1-A585-44DB60F31ABE}" type="sibTrans" cxnId="{18301572-A742-43D6-B00D-3F760CA70075}">
      <dgm:prSet/>
      <dgm:spPr/>
      <dgm:t>
        <a:bodyPr/>
        <a:lstStyle/>
        <a:p>
          <a:endParaRPr lang="en-US"/>
        </a:p>
      </dgm:t>
    </dgm:pt>
    <dgm:pt modelId="{DAEAF19A-BE8E-4924-A65F-9A9506313F7E}">
      <dgm:prSet/>
      <dgm:spPr/>
      <dgm:t>
        <a:bodyPr/>
        <a:lstStyle/>
        <a:p>
          <a:r>
            <a:rPr lang="en-GB"/>
            <a:t>Dyfeisgarwch</a:t>
          </a:r>
          <a:endParaRPr lang="en-US"/>
        </a:p>
      </dgm:t>
    </dgm:pt>
    <dgm:pt modelId="{C627EC4C-EB61-4AD3-A51C-27A79C2EEF53}" type="parTrans" cxnId="{A6BCC547-A2E6-4F43-89A2-0C2A4CB3B9A9}">
      <dgm:prSet/>
      <dgm:spPr/>
      <dgm:t>
        <a:bodyPr/>
        <a:lstStyle/>
        <a:p>
          <a:endParaRPr lang="en-US"/>
        </a:p>
      </dgm:t>
    </dgm:pt>
    <dgm:pt modelId="{5B7617CB-01F5-486F-91CC-13EAF96953B0}" type="sibTrans" cxnId="{A6BCC547-A2E6-4F43-89A2-0C2A4CB3B9A9}">
      <dgm:prSet/>
      <dgm:spPr/>
      <dgm:t>
        <a:bodyPr/>
        <a:lstStyle/>
        <a:p>
          <a:endParaRPr lang="en-US"/>
        </a:p>
      </dgm:t>
    </dgm:pt>
    <dgm:pt modelId="{28838EE6-A51F-4D90-996C-832C1393B359}">
      <dgm:prSet/>
      <dgm:spPr/>
      <dgm:t>
        <a:bodyPr/>
        <a:lstStyle/>
        <a:p>
          <a:r>
            <a:rPr lang="en-GB"/>
            <a:t>Ymyrraeth</a:t>
          </a:r>
          <a:endParaRPr lang="en-US"/>
        </a:p>
      </dgm:t>
    </dgm:pt>
    <dgm:pt modelId="{375A1941-6D3B-4C86-8CE6-C2FFDA45BFA7}" type="parTrans" cxnId="{286EA904-E60F-4918-8F76-CBB278CA455C}">
      <dgm:prSet/>
      <dgm:spPr/>
      <dgm:t>
        <a:bodyPr/>
        <a:lstStyle/>
        <a:p>
          <a:endParaRPr lang="en-US"/>
        </a:p>
      </dgm:t>
    </dgm:pt>
    <dgm:pt modelId="{E3494A9E-A864-4641-A332-45E477337A90}" type="sibTrans" cxnId="{286EA904-E60F-4918-8F76-CBB278CA455C}">
      <dgm:prSet/>
      <dgm:spPr/>
      <dgm:t>
        <a:bodyPr/>
        <a:lstStyle/>
        <a:p>
          <a:endParaRPr lang="en-US"/>
        </a:p>
      </dgm:t>
    </dgm:pt>
    <dgm:pt modelId="{874DA25D-1607-45E4-9016-504D28A7010F}">
      <dgm:prSet/>
      <dgm:spPr/>
      <dgm:t>
        <a:bodyPr/>
        <a:lstStyle/>
        <a:p>
          <a:r>
            <a:rPr lang="en-GB"/>
            <a:t>Gosod targedau</a:t>
          </a:r>
          <a:endParaRPr lang="en-US"/>
        </a:p>
      </dgm:t>
    </dgm:pt>
    <dgm:pt modelId="{64EA8F12-FD50-4C79-9833-50923D0BB002}" type="parTrans" cxnId="{6110EF7A-CBA6-4544-8814-11BC48DCE81E}">
      <dgm:prSet/>
      <dgm:spPr/>
      <dgm:t>
        <a:bodyPr/>
        <a:lstStyle/>
        <a:p>
          <a:endParaRPr lang="en-US"/>
        </a:p>
      </dgm:t>
    </dgm:pt>
    <dgm:pt modelId="{97FDE755-0FAA-4226-8478-6FAA6481E297}" type="sibTrans" cxnId="{6110EF7A-CBA6-4544-8814-11BC48DCE81E}">
      <dgm:prSet/>
      <dgm:spPr/>
      <dgm:t>
        <a:bodyPr/>
        <a:lstStyle/>
        <a:p>
          <a:endParaRPr lang="en-US"/>
        </a:p>
      </dgm:t>
    </dgm:pt>
    <dgm:pt modelId="{D0D423C4-B226-4D21-AEE9-79AD6702C852}" type="pres">
      <dgm:prSet presAssocID="{E3807F15-FA23-417A-9C40-20BE817C6EC5}" presName="outerComposite" presStyleCnt="0">
        <dgm:presLayoutVars>
          <dgm:chMax val="5"/>
          <dgm:dir/>
          <dgm:resizeHandles val="exact"/>
        </dgm:presLayoutVars>
      </dgm:prSet>
      <dgm:spPr/>
    </dgm:pt>
    <dgm:pt modelId="{F0806726-CB71-4567-AE4F-66BB29F19CB3}" type="pres">
      <dgm:prSet presAssocID="{E3807F15-FA23-417A-9C40-20BE817C6EC5}" presName="dummyMaxCanvas" presStyleCnt="0">
        <dgm:presLayoutVars/>
      </dgm:prSet>
      <dgm:spPr/>
    </dgm:pt>
    <dgm:pt modelId="{AFBCF462-E698-44E3-8DB9-48C46E571B7B}" type="pres">
      <dgm:prSet presAssocID="{E3807F15-FA23-417A-9C40-20BE817C6EC5}" presName="FourNodes_1" presStyleLbl="node1" presStyleIdx="0" presStyleCnt="4">
        <dgm:presLayoutVars>
          <dgm:bulletEnabled val="1"/>
        </dgm:presLayoutVars>
      </dgm:prSet>
      <dgm:spPr/>
    </dgm:pt>
    <dgm:pt modelId="{CC0800D0-4E17-4965-8294-E6DAAAEE49A7}" type="pres">
      <dgm:prSet presAssocID="{E3807F15-FA23-417A-9C40-20BE817C6EC5}" presName="FourNodes_2" presStyleLbl="node1" presStyleIdx="1" presStyleCnt="4">
        <dgm:presLayoutVars>
          <dgm:bulletEnabled val="1"/>
        </dgm:presLayoutVars>
      </dgm:prSet>
      <dgm:spPr/>
    </dgm:pt>
    <dgm:pt modelId="{DF77600F-6DFF-44DB-B357-9642E168C6DA}" type="pres">
      <dgm:prSet presAssocID="{E3807F15-FA23-417A-9C40-20BE817C6EC5}" presName="FourNodes_3" presStyleLbl="node1" presStyleIdx="2" presStyleCnt="4">
        <dgm:presLayoutVars>
          <dgm:bulletEnabled val="1"/>
        </dgm:presLayoutVars>
      </dgm:prSet>
      <dgm:spPr/>
    </dgm:pt>
    <dgm:pt modelId="{F8866FFC-8CAA-417D-8681-D67BC25D84BA}" type="pres">
      <dgm:prSet presAssocID="{E3807F15-FA23-417A-9C40-20BE817C6EC5}" presName="FourNodes_4" presStyleLbl="node1" presStyleIdx="3" presStyleCnt="4">
        <dgm:presLayoutVars>
          <dgm:bulletEnabled val="1"/>
        </dgm:presLayoutVars>
      </dgm:prSet>
      <dgm:spPr/>
    </dgm:pt>
    <dgm:pt modelId="{A3C8D29E-5F8D-4020-BFCA-4D03537CC287}" type="pres">
      <dgm:prSet presAssocID="{E3807F15-FA23-417A-9C40-20BE817C6EC5}" presName="FourConn_1-2" presStyleLbl="fgAccFollowNode1" presStyleIdx="0" presStyleCnt="3">
        <dgm:presLayoutVars>
          <dgm:bulletEnabled val="1"/>
        </dgm:presLayoutVars>
      </dgm:prSet>
      <dgm:spPr/>
    </dgm:pt>
    <dgm:pt modelId="{07F7CCFD-0C6B-4EA8-ACD1-7E01D8F0F77E}" type="pres">
      <dgm:prSet presAssocID="{E3807F15-FA23-417A-9C40-20BE817C6EC5}" presName="FourConn_2-3" presStyleLbl="fgAccFollowNode1" presStyleIdx="1" presStyleCnt="3">
        <dgm:presLayoutVars>
          <dgm:bulletEnabled val="1"/>
        </dgm:presLayoutVars>
      </dgm:prSet>
      <dgm:spPr/>
    </dgm:pt>
    <dgm:pt modelId="{DE124F48-0E1C-42D5-937D-70B9E6F473BC}" type="pres">
      <dgm:prSet presAssocID="{E3807F15-FA23-417A-9C40-20BE817C6EC5}" presName="FourConn_3-4" presStyleLbl="fgAccFollowNode1" presStyleIdx="2" presStyleCnt="3">
        <dgm:presLayoutVars>
          <dgm:bulletEnabled val="1"/>
        </dgm:presLayoutVars>
      </dgm:prSet>
      <dgm:spPr/>
    </dgm:pt>
    <dgm:pt modelId="{68611497-AAC5-4449-8B5B-B0BA4C39DE25}" type="pres">
      <dgm:prSet presAssocID="{E3807F15-FA23-417A-9C40-20BE817C6EC5}" presName="FourNodes_1_text" presStyleLbl="node1" presStyleIdx="3" presStyleCnt="4">
        <dgm:presLayoutVars>
          <dgm:bulletEnabled val="1"/>
        </dgm:presLayoutVars>
      </dgm:prSet>
      <dgm:spPr/>
    </dgm:pt>
    <dgm:pt modelId="{27600933-AEDA-4787-91E5-D2736DD9A44D}" type="pres">
      <dgm:prSet presAssocID="{E3807F15-FA23-417A-9C40-20BE817C6EC5}" presName="FourNodes_2_text" presStyleLbl="node1" presStyleIdx="3" presStyleCnt="4">
        <dgm:presLayoutVars>
          <dgm:bulletEnabled val="1"/>
        </dgm:presLayoutVars>
      </dgm:prSet>
      <dgm:spPr/>
    </dgm:pt>
    <dgm:pt modelId="{8001F5C1-0C34-4DD4-9AC4-0E8C1708A9CD}" type="pres">
      <dgm:prSet presAssocID="{E3807F15-FA23-417A-9C40-20BE817C6EC5}" presName="FourNodes_3_text" presStyleLbl="node1" presStyleIdx="3" presStyleCnt="4">
        <dgm:presLayoutVars>
          <dgm:bulletEnabled val="1"/>
        </dgm:presLayoutVars>
      </dgm:prSet>
      <dgm:spPr/>
    </dgm:pt>
    <dgm:pt modelId="{C22149CA-3A34-414E-89E8-58F672F011EA}" type="pres">
      <dgm:prSet presAssocID="{E3807F15-FA23-417A-9C40-20BE817C6EC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86EA904-E60F-4918-8F76-CBB278CA455C}" srcId="{E3807F15-FA23-417A-9C40-20BE817C6EC5}" destId="{28838EE6-A51F-4D90-996C-832C1393B359}" srcOrd="2" destOrd="0" parTransId="{375A1941-6D3B-4C86-8CE6-C2FFDA45BFA7}" sibTransId="{E3494A9E-A864-4641-A332-45E477337A90}"/>
    <dgm:cxn modelId="{BA2AAE06-F49C-4909-9D67-8E039D8D9423}" type="presOf" srcId="{874DA25D-1607-45E4-9016-504D28A7010F}" destId="{C22149CA-3A34-414E-89E8-58F672F011EA}" srcOrd="1" destOrd="0" presId="urn:microsoft.com/office/officeart/2005/8/layout/vProcess5"/>
    <dgm:cxn modelId="{34179711-1850-48D6-810B-31227290AA9A}" type="presOf" srcId="{874DA25D-1607-45E4-9016-504D28A7010F}" destId="{F8866FFC-8CAA-417D-8681-D67BC25D84BA}" srcOrd="0" destOrd="0" presId="urn:microsoft.com/office/officeart/2005/8/layout/vProcess5"/>
    <dgm:cxn modelId="{34CD5815-B6A9-4F2A-8874-59F8439BAE52}" type="presOf" srcId="{28838EE6-A51F-4D90-996C-832C1393B359}" destId="{DF77600F-6DFF-44DB-B357-9642E168C6DA}" srcOrd="0" destOrd="0" presId="urn:microsoft.com/office/officeart/2005/8/layout/vProcess5"/>
    <dgm:cxn modelId="{62EB741C-CBED-43C0-AFC0-8BA873E1E318}" type="presOf" srcId="{DAEAF19A-BE8E-4924-A65F-9A9506313F7E}" destId="{27600933-AEDA-4787-91E5-D2736DD9A44D}" srcOrd="1" destOrd="0" presId="urn:microsoft.com/office/officeart/2005/8/layout/vProcess5"/>
    <dgm:cxn modelId="{28D2B82A-1F4C-4814-A2A4-EBDCE5959676}" type="presOf" srcId="{5B7617CB-01F5-486F-91CC-13EAF96953B0}" destId="{07F7CCFD-0C6B-4EA8-ACD1-7E01D8F0F77E}" srcOrd="0" destOrd="0" presId="urn:microsoft.com/office/officeart/2005/8/layout/vProcess5"/>
    <dgm:cxn modelId="{BAD84840-79EA-47F2-89FF-1DD83709FE87}" type="presOf" srcId="{DAEAF19A-BE8E-4924-A65F-9A9506313F7E}" destId="{CC0800D0-4E17-4965-8294-E6DAAAEE49A7}" srcOrd="0" destOrd="0" presId="urn:microsoft.com/office/officeart/2005/8/layout/vProcess5"/>
    <dgm:cxn modelId="{A6BCC547-A2E6-4F43-89A2-0C2A4CB3B9A9}" srcId="{E3807F15-FA23-417A-9C40-20BE817C6EC5}" destId="{DAEAF19A-BE8E-4924-A65F-9A9506313F7E}" srcOrd="1" destOrd="0" parTransId="{C627EC4C-EB61-4AD3-A51C-27A79C2EEF53}" sibTransId="{5B7617CB-01F5-486F-91CC-13EAF96953B0}"/>
    <dgm:cxn modelId="{AF0C9D50-4C83-4D99-BDAB-BD062F115BBE}" type="presOf" srcId="{590E89FD-ECAE-4793-8AF8-C5CC28201C16}" destId="{68611497-AAC5-4449-8B5B-B0BA4C39DE25}" srcOrd="1" destOrd="0" presId="urn:microsoft.com/office/officeart/2005/8/layout/vProcess5"/>
    <dgm:cxn modelId="{18301572-A742-43D6-B00D-3F760CA70075}" srcId="{E3807F15-FA23-417A-9C40-20BE817C6EC5}" destId="{590E89FD-ECAE-4793-8AF8-C5CC28201C16}" srcOrd="0" destOrd="0" parTransId="{4049CF5B-8C33-476A-ADC9-AA8A67E85B0A}" sibTransId="{9BFF5F94-55BA-4DF1-A585-44DB60F31ABE}"/>
    <dgm:cxn modelId="{CB51E073-7186-4ACA-8052-1174E4207ED5}" type="presOf" srcId="{9BFF5F94-55BA-4DF1-A585-44DB60F31ABE}" destId="{A3C8D29E-5F8D-4020-BFCA-4D03537CC287}" srcOrd="0" destOrd="0" presId="urn:microsoft.com/office/officeart/2005/8/layout/vProcess5"/>
    <dgm:cxn modelId="{6110EF7A-CBA6-4544-8814-11BC48DCE81E}" srcId="{E3807F15-FA23-417A-9C40-20BE817C6EC5}" destId="{874DA25D-1607-45E4-9016-504D28A7010F}" srcOrd="3" destOrd="0" parTransId="{64EA8F12-FD50-4C79-9833-50923D0BB002}" sibTransId="{97FDE755-0FAA-4226-8478-6FAA6481E297}"/>
    <dgm:cxn modelId="{27347598-4B9A-466F-863D-A82D6059BBAB}" type="presOf" srcId="{590E89FD-ECAE-4793-8AF8-C5CC28201C16}" destId="{AFBCF462-E698-44E3-8DB9-48C46E571B7B}" srcOrd="0" destOrd="0" presId="urn:microsoft.com/office/officeart/2005/8/layout/vProcess5"/>
    <dgm:cxn modelId="{E2F05CA7-C3D3-4C05-A9F5-A0439BA843C7}" type="presOf" srcId="{28838EE6-A51F-4D90-996C-832C1393B359}" destId="{8001F5C1-0C34-4DD4-9AC4-0E8C1708A9CD}" srcOrd="1" destOrd="0" presId="urn:microsoft.com/office/officeart/2005/8/layout/vProcess5"/>
    <dgm:cxn modelId="{B5B29AF9-90C2-453E-8574-351A52669941}" type="presOf" srcId="{E3494A9E-A864-4641-A332-45E477337A90}" destId="{DE124F48-0E1C-42D5-937D-70B9E6F473BC}" srcOrd="0" destOrd="0" presId="urn:microsoft.com/office/officeart/2005/8/layout/vProcess5"/>
    <dgm:cxn modelId="{202EA0FA-B243-45A6-81DF-1C7644D4DAD7}" type="presOf" srcId="{E3807F15-FA23-417A-9C40-20BE817C6EC5}" destId="{D0D423C4-B226-4D21-AEE9-79AD6702C852}" srcOrd="0" destOrd="0" presId="urn:microsoft.com/office/officeart/2005/8/layout/vProcess5"/>
    <dgm:cxn modelId="{9C597FF2-592A-4043-AF7B-9D7EDCDBBC51}" type="presParOf" srcId="{D0D423C4-B226-4D21-AEE9-79AD6702C852}" destId="{F0806726-CB71-4567-AE4F-66BB29F19CB3}" srcOrd="0" destOrd="0" presId="urn:microsoft.com/office/officeart/2005/8/layout/vProcess5"/>
    <dgm:cxn modelId="{C24C584F-3D8A-4DD4-A7AF-4ACFAFB5C1D2}" type="presParOf" srcId="{D0D423C4-B226-4D21-AEE9-79AD6702C852}" destId="{AFBCF462-E698-44E3-8DB9-48C46E571B7B}" srcOrd="1" destOrd="0" presId="urn:microsoft.com/office/officeart/2005/8/layout/vProcess5"/>
    <dgm:cxn modelId="{284CD5C3-B5D0-4084-B6E3-8E58D6632B32}" type="presParOf" srcId="{D0D423C4-B226-4D21-AEE9-79AD6702C852}" destId="{CC0800D0-4E17-4965-8294-E6DAAAEE49A7}" srcOrd="2" destOrd="0" presId="urn:microsoft.com/office/officeart/2005/8/layout/vProcess5"/>
    <dgm:cxn modelId="{1803DAD9-63C8-46DA-B29A-DEED09F5FB14}" type="presParOf" srcId="{D0D423C4-B226-4D21-AEE9-79AD6702C852}" destId="{DF77600F-6DFF-44DB-B357-9642E168C6DA}" srcOrd="3" destOrd="0" presId="urn:microsoft.com/office/officeart/2005/8/layout/vProcess5"/>
    <dgm:cxn modelId="{28FE0057-ABAC-4756-BCDE-199B736A9BF9}" type="presParOf" srcId="{D0D423C4-B226-4D21-AEE9-79AD6702C852}" destId="{F8866FFC-8CAA-417D-8681-D67BC25D84BA}" srcOrd="4" destOrd="0" presId="urn:microsoft.com/office/officeart/2005/8/layout/vProcess5"/>
    <dgm:cxn modelId="{91E4D053-5CD2-4F8D-898D-85EB71B3BB4E}" type="presParOf" srcId="{D0D423C4-B226-4D21-AEE9-79AD6702C852}" destId="{A3C8D29E-5F8D-4020-BFCA-4D03537CC287}" srcOrd="5" destOrd="0" presId="urn:microsoft.com/office/officeart/2005/8/layout/vProcess5"/>
    <dgm:cxn modelId="{7AA50F42-A2E3-4652-AFF4-514B16128914}" type="presParOf" srcId="{D0D423C4-B226-4D21-AEE9-79AD6702C852}" destId="{07F7CCFD-0C6B-4EA8-ACD1-7E01D8F0F77E}" srcOrd="6" destOrd="0" presId="urn:microsoft.com/office/officeart/2005/8/layout/vProcess5"/>
    <dgm:cxn modelId="{F516228D-9291-42EA-9B07-F36C888718AA}" type="presParOf" srcId="{D0D423C4-B226-4D21-AEE9-79AD6702C852}" destId="{DE124F48-0E1C-42D5-937D-70B9E6F473BC}" srcOrd="7" destOrd="0" presId="urn:microsoft.com/office/officeart/2005/8/layout/vProcess5"/>
    <dgm:cxn modelId="{1073E72A-EE3C-4D01-842F-BBDCC71ECF90}" type="presParOf" srcId="{D0D423C4-B226-4D21-AEE9-79AD6702C852}" destId="{68611497-AAC5-4449-8B5B-B0BA4C39DE25}" srcOrd="8" destOrd="0" presId="urn:microsoft.com/office/officeart/2005/8/layout/vProcess5"/>
    <dgm:cxn modelId="{ACBBF132-04C2-4E58-8BD0-025CD6DFB19B}" type="presParOf" srcId="{D0D423C4-B226-4D21-AEE9-79AD6702C852}" destId="{27600933-AEDA-4787-91E5-D2736DD9A44D}" srcOrd="9" destOrd="0" presId="urn:microsoft.com/office/officeart/2005/8/layout/vProcess5"/>
    <dgm:cxn modelId="{923B41FE-A4C7-4A2B-9B05-DBA6B9C70DD2}" type="presParOf" srcId="{D0D423C4-B226-4D21-AEE9-79AD6702C852}" destId="{8001F5C1-0C34-4DD4-9AC4-0E8C1708A9CD}" srcOrd="10" destOrd="0" presId="urn:microsoft.com/office/officeart/2005/8/layout/vProcess5"/>
    <dgm:cxn modelId="{BF2DB4F1-9176-4853-8AF7-96BD86B96C01}" type="presParOf" srcId="{D0D423C4-B226-4D21-AEE9-79AD6702C852}" destId="{C22149CA-3A34-414E-89E8-58F672F011E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91F984-9774-4969-80A3-D6AE6A4A62D0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3C3348C-2D53-4FF7-BBF2-A178B0E830A3}">
      <dgm:prSet custT="1"/>
      <dgm:spPr/>
      <dgm:t>
        <a:bodyPr/>
        <a:lstStyle/>
        <a:p>
          <a:r>
            <a:rPr lang="en-GB" sz="2000" dirty="0" err="1"/>
            <a:t>Profiad</a:t>
          </a:r>
          <a:r>
            <a:rPr lang="en-GB" sz="2000" dirty="0"/>
            <a:t> Cymru o </a:t>
          </a:r>
          <a:r>
            <a:rPr lang="en-GB" sz="2000" dirty="0" err="1"/>
            <a:t>Gynllunio</a:t>
          </a:r>
          <a:r>
            <a:rPr lang="en-GB" sz="2000" dirty="0"/>
            <a:t> </a:t>
          </a:r>
          <a:r>
            <a:rPr lang="en-GB" sz="2000" dirty="0" err="1"/>
            <a:t>Ieithyddol</a:t>
          </a:r>
          <a:r>
            <a:rPr lang="en-GB" sz="2000" dirty="0"/>
            <a:t> </a:t>
          </a:r>
          <a:r>
            <a:rPr lang="en-GB" sz="2000" dirty="0" err="1"/>
            <a:t>yn</a:t>
          </a:r>
          <a:r>
            <a:rPr lang="en-GB" sz="2000" dirty="0"/>
            <a:t> </a:t>
          </a:r>
          <a:r>
            <a:rPr lang="en-GB" sz="2000" dirty="0" err="1"/>
            <a:t>ddyfeisgar</a:t>
          </a:r>
          <a:r>
            <a:rPr lang="en-GB" sz="2000" dirty="0"/>
            <a:t>, </a:t>
          </a:r>
          <a:r>
            <a:rPr lang="en-GB" sz="2000" dirty="0" err="1"/>
            <a:t>yn</a:t>
          </a:r>
          <a:r>
            <a:rPr lang="en-GB" sz="2000" dirty="0"/>
            <a:t> </a:t>
          </a:r>
          <a:r>
            <a:rPr lang="en-GB" sz="2000" dirty="0" err="1"/>
            <a:t>gyfoethog</a:t>
          </a:r>
          <a:r>
            <a:rPr lang="en-GB" sz="2000" dirty="0"/>
            <a:t>, </a:t>
          </a:r>
          <a:r>
            <a:rPr lang="en-GB" sz="2000" dirty="0" err="1"/>
            <a:t>yn</a:t>
          </a:r>
          <a:r>
            <a:rPr lang="en-GB" sz="2000" dirty="0"/>
            <a:t> </a:t>
          </a:r>
          <a:r>
            <a:rPr lang="en-GB" sz="2000" dirty="0" err="1"/>
            <a:t>arloesi</a:t>
          </a:r>
          <a:r>
            <a:rPr lang="en-GB" sz="2000" dirty="0"/>
            <a:t> ac </a:t>
          </a:r>
          <a:r>
            <a:rPr lang="en-GB" sz="2000" dirty="0" err="1"/>
            <a:t>yn</a:t>
          </a:r>
          <a:r>
            <a:rPr lang="en-GB" sz="2000" dirty="0"/>
            <a:t> </a:t>
          </a:r>
          <a:r>
            <a:rPr lang="en-GB" sz="2000" dirty="0" err="1"/>
            <a:t>ddefnyddiol</a:t>
          </a:r>
          <a:r>
            <a:rPr lang="en-GB" sz="2000" dirty="0"/>
            <a:t> </a:t>
          </a:r>
          <a:r>
            <a:rPr lang="en-GB" sz="2000" dirty="0" err="1"/>
            <a:t>iawn</a:t>
          </a:r>
          <a:r>
            <a:rPr lang="en-GB" sz="2000" dirty="0"/>
            <a:t> i </a:t>
          </a:r>
          <a:r>
            <a:rPr lang="en-GB" sz="2000" dirty="0" err="1"/>
            <a:t>nifer</a:t>
          </a:r>
          <a:r>
            <a:rPr lang="en-GB" sz="2000" dirty="0"/>
            <a:t> o </a:t>
          </a:r>
          <a:r>
            <a:rPr lang="en-GB" sz="2000" dirty="0" err="1"/>
            <a:t>wledydd</a:t>
          </a:r>
          <a:r>
            <a:rPr lang="en-GB" sz="2000" dirty="0"/>
            <a:t> </a:t>
          </a:r>
          <a:r>
            <a:rPr lang="en-GB" sz="2000" dirty="0" err="1"/>
            <a:t>eraill</a:t>
          </a:r>
          <a:r>
            <a:rPr lang="en-GB" sz="2000" dirty="0"/>
            <a:t>. </a:t>
          </a:r>
          <a:endParaRPr lang="en-US" sz="2000" dirty="0"/>
        </a:p>
      </dgm:t>
    </dgm:pt>
    <dgm:pt modelId="{F0E46893-82B0-48D4-B967-8C4E0ED783D8}" type="parTrans" cxnId="{423405C1-B1FF-4CFD-8AD5-5A67466D18DA}">
      <dgm:prSet/>
      <dgm:spPr/>
      <dgm:t>
        <a:bodyPr/>
        <a:lstStyle/>
        <a:p>
          <a:endParaRPr lang="en-US"/>
        </a:p>
      </dgm:t>
    </dgm:pt>
    <dgm:pt modelId="{10BD2839-FCBD-4CCB-B1E1-120B17C4E25A}" type="sibTrans" cxnId="{423405C1-B1FF-4CFD-8AD5-5A67466D18DA}">
      <dgm:prSet/>
      <dgm:spPr/>
      <dgm:t>
        <a:bodyPr/>
        <a:lstStyle/>
        <a:p>
          <a:endParaRPr lang="en-US"/>
        </a:p>
      </dgm:t>
    </dgm:pt>
    <dgm:pt modelId="{FAEC4953-4F7A-4059-A3D3-8220E55B7257}">
      <dgm:prSet custT="1"/>
      <dgm:spPr/>
      <dgm:t>
        <a:bodyPr/>
        <a:lstStyle/>
        <a:p>
          <a:r>
            <a:rPr lang="en-GB" sz="2000" dirty="0"/>
            <a:t>Neo-</a:t>
          </a:r>
          <a:r>
            <a:rPr lang="en-GB" sz="2000" dirty="0" err="1"/>
            <a:t>Rhydfrydiaeth</a:t>
          </a:r>
          <a:r>
            <a:rPr lang="en-GB" sz="2000" dirty="0"/>
            <a:t> </a:t>
          </a:r>
          <a:r>
            <a:rPr lang="en-GB" sz="2000" dirty="0" err="1"/>
            <a:t>yn</a:t>
          </a:r>
          <a:r>
            <a:rPr lang="en-GB" sz="2000" dirty="0"/>
            <a:t> </a:t>
          </a:r>
          <a:r>
            <a:rPr lang="en-GB" sz="2000" dirty="0" err="1"/>
            <a:t>gwanhau'r</a:t>
          </a:r>
          <a:r>
            <a:rPr lang="en-GB" sz="2000" dirty="0"/>
            <a:t> </a:t>
          </a:r>
          <a:r>
            <a:rPr lang="en-GB" sz="2000" dirty="0" err="1"/>
            <a:t>Wladwriaeth</a:t>
          </a:r>
          <a:r>
            <a:rPr lang="en-GB" sz="2000" dirty="0"/>
            <a:t> </a:t>
          </a:r>
          <a:r>
            <a:rPr lang="en-GB" sz="2000" dirty="0" err="1"/>
            <a:t>Lês</a:t>
          </a:r>
          <a:r>
            <a:rPr lang="en-GB" sz="2000" dirty="0"/>
            <a:t> </a:t>
          </a:r>
          <a:endParaRPr lang="en-US" sz="2000" dirty="0"/>
        </a:p>
      </dgm:t>
    </dgm:pt>
    <dgm:pt modelId="{0EF7E06F-5C60-459D-8BC7-F0D7C5169B2A}" type="parTrans" cxnId="{999A429F-3463-4F17-A4F3-701FD248EDDE}">
      <dgm:prSet/>
      <dgm:spPr/>
      <dgm:t>
        <a:bodyPr/>
        <a:lstStyle/>
        <a:p>
          <a:endParaRPr lang="en-US"/>
        </a:p>
      </dgm:t>
    </dgm:pt>
    <dgm:pt modelId="{6F6524FC-374B-47CD-A32F-4DD5C54A81F7}" type="sibTrans" cxnId="{999A429F-3463-4F17-A4F3-701FD248EDDE}">
      <dgm:prSet/>
      <dgm:spPr/>
      <dgm:t>
        <a:bodyPr/>
        <a:lstStyle/>
        <a:p>
          <a:endParaRPr lang="en-US"/>
        </a:p>
      </dgm:t>
    </dgm:pt>
    <dgm:pt modelId="{052EAF24-062B-4B2B-8F0A-66F7AE4E5167}">
      <dgm:prSet custT="1"/>
      <dgm:spPr/>
      <dgm:t>
        <a:bodyPr/>
        <a:lstStyle/>
        <a:p>
          <a:r>
            <a:rPr lang="en-GB" sz="2000" dirty="0"/>
            <a:t>‘Hollowing out of the state and citizenship.’ David Marquand </a:t>
          </a:r>
          <a:r>
            <a:rPr lang="en-GB" sz="2000" dirty="0" err="1"/>
            <a:t>a’i</a:t>
          </a:r>
          <a:r>
            <a:rPr lang="en-GB" sz="2000" dirty="0"/>
            <a:t> </a:t>
          </a:r>
          <a:r>
            <a:rPr lang="en-GB" sz="2000" dirty="0" err="1"/>
            <a:t>debyg</a:t>
          </a:r>
          <a:r>
            <a:rPr lang="en-GB" sz="2000" dirty="0"/>
            <a:t>.</a:t>
          </a:r>
          <a:endParaRPr lang="en-US" sz="2000" dirty="0"/>
        </a:p>
      </dgm:t>
    </dgm:pt>
    <dgm:pt modelId="{A1BD4D11-A4E1-4D9D-9C54-F90B60ED138F}" type="parTrans" cxnId="{84E318A8-5D2B-4EC0-8FCF-D43B25DE11DD}">
      <dgm:prSet/>
      <dgm:spPr/>
      <dgm:t>
        <a:bodyPr/>
        <a:lstStyle/>
        <a:p>
          <a:endParaRPr lang="en-US"/>
        </a:p>
      </dgm:t>
    </dgm:pt>
    <dgm:pt modelId="{2FBD6408-AA02-4D58-A9F3-9115BBB7013C}" type="sibTrans" cxnId="{84E318A8-5D2B-4EC0-8FCF-D43B25DE11DD}">
      <dgm:prSet/>
      <dgm:spPr/>
      <dgm:t>
        <a:bodyPr/>
        <a:lstStyle/>
        <a:p>
          <a:endParaRPr lang="en-US"/>
        </a:p>
      </dgm:t>
    </dgm:pt>
    <dgm:pt modelId="{0767DE90-7C56-429D-8F35-B224411D47CD}">
      <dgm:prSet custT="1"/>
      <dgm:spPr/>
      <dgm:t>
        <a:bodyPr/>
        <a:lstStyle/>
        <a:p>
          <a:r>
            <a:rPr lang="en-GB" sz="2000" dirty="0" err="1"/>
            <a:t>Goblygiadau</a:t>
          </a:r>
          <a:r>
            <a:rPr lang="en-GB" sz="2000" dirty="0"/>
            <a:t> </a:t>
          </a:r>
          <a:r>
            <a:rPr lang="en-GB" sz="2000" dirty="0" err="1"/>
            <a:t>gorddibyniaeth</a:t>
          </a:r>
          <a:r>
            <a:rPr lang="en-GB" sz="2000" dirty="0"/>
            <a:t> </a:t>
          </a:r>
          <a:r>
            <a:rPr lang="en-GB" sz="2000" dirty="0" err="1"/>
            <a:t>ein</a:t>
          </a:r>
          <a:r>
            <a:rPr lang="en-GB" sz="2000" dirty="0"/>
            <a:t> </a:t>
          </a:r>
          <a:r>
            <a:rPr lang="en-GB" sz="2000" dirty="0" err="1"/>
            <a:t>diwylliant</a:t>
          </a:r>
          <a:r>
            <a:rPr lang="en-GB" sz="2000" dirty="0"/>
            <a:t> </a:t>
          </a:r>
          <a:r>
            <a:rPr lang="en-GB" sz="2000" dirty="0" err="1"/>
            <a:t>a’n</a:t>
          </a:r>
          <a:r>
            <a:rPr lang="en-GB" sz="2000" dirty="0"/>
            <a:t> </a:t>
          </a:r>
          <a:r>
            <a:rPr lang="en-GB" sz="2000" dirty="0" err="1"/>
            <a:t>hiaith</a:t>
          </a:r>
          <a:r>
            <a:rPr lang="en-GB" sz="2000" dirty="0"/>
            <a:t> </a:t>
          </a:r>
          <a:r>
            <a:rPr lang="en-GB" sz="2000" dirty="0" err="1"/>
            <a:t>ar</a:t>
          </a:r>
          <a:r>
            <a:rPr lang="en-GB" sz="2000" dirty="0"/>
            <a:t> y </a:t>
          </a:r>
          <a:r>
            <a:rPr lang="en-GB" sz="2000" dirty="0" err="1"/>
            <a:t>wladwriaeth</a:t>
          </a:r>
          <a:r>
            <a:rPr lang="en-GB" sz="2000" dirty="0"/>
            <a:t> </a:t>
          </a:r>
          <a:r>
            <a:rPr lang="en-GB" sz="2000" dirty="0" err="1"/>
            <a:t>leol</a:t>
          </a:r>
          <a:r>
            <a:rPr lang="en-GB" sz="2000" dirty="0"/>
            <a:t> ac </a:t>
          </a:r>
          <a:r>
            <a:rPr lang="en-GB" sz="2000" dirty="0" err="1"/>
            <a:t>ar</a:t>
          </a:r>
          <a:r>
            <a:rPr lang="en-GB" sz="2000" dirty="0"/>
            <a:t> </a:t>
          </a:r>
          <a:r>
            <a:rPr lang="en-GB" sz="2000" dirty="0" err="1"/>
            <a:t>nawdd</a:t>
          </a:r>
          <a:r>
            <a:rPr lang="en-GB" sz="2000" dirty="0"/>
            <a:t> </a:t>
          </a:r>
          <a:r>
            <a:rPr lang="en-GB" sz="2000" dirty="0" err="1"/>
            <a:t>arian</a:t>
          </a:r>
          <a:r>
            <a:rPr lang="en-GB" sz="2000" dirty="0"/>
            <a:t> </a:t>
          </a:r>
          <a:r>
            <a:rPr lang="en-GB" sz="2000" dirty="0" err="1"/>
            <a:t>gyhoeddus</a:t>
          </a:r>
          <a:r>
            <a:rPr lang="en-GB" sz="2000" dirty="0"/>
            <a:t>.</a:t>
          </a:r>
          <a:endParaRPr lang="en-US" sz="2000" dirty="0"/>
        </a:p>
      </dgm:t>
    </dgm:pt>
    <dgm:pt modelId="{1172A2DC-6622-4FAC-9902-E2F41D307048}" type="parTrans" cxnId="{9A386BA2-10B0-4D71-A6EB-B55896416595}">
      <dgm:prSet/>
      <dgm:spPr/>
      <dgm:t>
        <a:bodyPr/>
        <a:lstStyle/>
        <a:p>
          <a:endParaRPr lang="en-US"/>
        </a:p>
      </dgm:t>
    </dgm:pt>
    <dgm:pt modelId="{2D19FA44-2B98-45FC-87DD-8922FBFB9B0B}" type="sibTrans" cxnId="{9A386BA2-10B0-4D71-A6EB-B55896416595}">
      <dgm:prSet/>
      <dgm:spPr/>
      <dgm:t>
        <a:bodyPr/>
        <a:lstStyle/>
        <a:p>
          <a:endParaRPr lang="en-US"/>
        </a:p>
      </dgm:t>
    </dgm:pt>
    <dgm:pt modelId="{85C5BA9D-E744-4C50-BBA6-B580A49869E9}">
      <dgm:prSet/>
      <dgm:spPr/>
      <dgm:t>
        <a:bodyPr/>
        <a:lstStyle/>
        <a:p>
          <a:endParaRPr lang="en-US" dirty="0"/>
        </a:p>
      </dgm:t>
    </dgm:pt>
    <dgm:pt modelId="{A742BA97-E193-46D0-B6B7-604D6C4F918C}" type="parTrans" cxnId="{529A8295-9C2E-42E4-B868-9B620E2DCB69}">
      <dgm:prSet/>
      <dgm:spPr/>
      <dgm:t>
        <a:bodyPr/>
        <a:lstStyle/>
        <a:p>
          <a:endParaRPr lang="en-US"/>
        </a:p>
      </dgm:t>
    </dgm:pt>
    <dgm:pt modelId="{8B233F3F-1ADF-481A-8497-EF74054B07B9}" type="sibTrans" cxnId="{529A8295-9C2E-42E4-B868-9B620E2DCB69}">
      <dgm:prSet/>
      <dgm:spPr/>
      <dgm:t>
        <a:bodyPr/>
        <a:lstStyle/>
        <a:p>
          <a:endParaRPr lang="en-US"/>
        </a:p>
      </dgm:t>
    </dgm:pt>
    <dgm:pt modelId="{8AFA8D47-E4A2-41DC-8425-BE0AD9D9B580}" type="pres">
      <dgm:prSet presAssocID="{5F91F984-9774-4969-80A3-D6AE6A4A62D0}" presName="vert0" presStyleCnt="0">
        <dgm:presLayoutVars>
          <dgm:dir/>
          <dgm:animOne val="branch"/>
          <dgm:animLvl val="lvl"/>
        </dgm:presLayoutVars>
      </dgm:prSet>
      <dgm:spPr/>
    </dgm:pt>
    <dgm:pt modelId="{4F588CAE-0BBE-4D20-AA14-84972CB07A24}" type="pres">
      <dgm:prSet presAssocID="{83C3348C-2D53-4FF7-BBF2-A178B0E830A3}" presName="thickLine" presStyleLbl="alignNode1" presStyleIdx="0" presStyleCnt="5"/>
      <dgm:spPr/>
    </dgm:pt>
    <dgm:pt modelId="{D9843E2B-A11B-4054-861E-BFE3D61AD44F}" type="pres">
      <dgm:prSet presAssocID="{83C3348C-2D53-4FF7-BBF2-A178B0E830A3}" presName="horz1" presStyleCnt="0"/>
      <dgm:spPr/>
    </dgm:pt>
    <dgm:pt modelId="{AB2D2551-4A0B-477A-934A-9BDE95DB2D8A}" type="pres">
      <dgm:prSet presAssocID="{83C3348C-2D53-4FF7-BBF2-A178B0E830A3}" presName="tx1" presStyleLbl="revTx" presStyleIdx="0" presStyleCnt="5"/>
      <dgm:spPr/>
    </dgm:pt>
    <dgm:pt modelId="{4DD44B11-095C-4BFE-96C6-8CE176226F97}" type="pres">
      <dgm:prSet presAssocID="{83C3348C-2D53-4FF7-BBF2-A178B0E830A3}" presName="vert1" presStyleCnt="0"/>
      <dgm:spPr/>
    </dgm:pt>
    <dgm:pt modelId="{18554C34-5B53-4CAC-BD8B-CB700FB35643}" type="pres">
      <dgm:prSet presAssocID="{FAEC4953-4F7A-4059-A3D3-8220E55B7257}" presName="thickLine" presStyleLbl="alignNode1" presStyleIdx="1" presStyleCnt="5"/>
      <dgm:spPr/>
    </dgm:pt>
    <dgm:pt modelId="{EB15A241-FF15-4038-9990-EB97A31EFDD4}" type="pres">
      <dgm:prSet presAssocID="{FAEC4953-4F7A-4059-A3D3-8220E55B7257}" presName="horz1" presStyleCnt="0"/>
      <dgm:spPr/>
    </dgm:pt>
    <dgm:pt modelId="{C8DFEC61-91BF-418B-BB0F-75C7A28AF498}" type="pres">
      <dgm:prSet presAssocID="{FAEC4953-4F7A-4059-A3D3-8220E55B7257}" presName="tx1" presStyleLbl="revTx" presStyleIdx="1" presStyleCnt="5"/>
      <dgm:spPr/>
    </dgm:pt>
    <dgm:pt modelId="{9484BC0A-7017-4D4D-88DE-2CB955E10B3D}" type="pres">
      <dgm:prSet presAssocID="{FAEC4953-4F7A-4059-A3D3-8220E55B7257}" presName="vert1" presStyleCnt="0"/>
      <dgm:spPr/>
    </dgm:pt>
    <dgm:pt modelId="{20A9D874-77F3-4E81-9228-D84C38A97355}" type="pres">
      <dgm:prSet presAssocID="{052EAF24-062B-4B2B-8F0A-66F7AE4E5167}" presName="thickLine" presStyleLbl="alignNode1" presStyleIdx="2" presStyleCnt="5"/>
      <dgm:spPr/>
    </dgm:pt>
    <dgm:pt modelId="{9629D188-59FA-414D-B50E-58305825CE29}" type="pres">
      <dgm:prSet presAssocID="{052EAF24-062B-4B2B-8F0A-66F7AE4E5167}" presName="horz1" presStyleCnt="0"/>
      <dgm:spPr/>
    </dgm:pt>
    <dgm:pt modelId="{6C99EE36-FCD0-4463-A047-35B7E399574A}" type="pres">
      <dgm:prSet presAssocID="{052EAF24-062B-4B2B-8F0A-66F7AE4E5167}" presName="tx1" presStyleLbl="revTx" presStyleIdx="2" presStyleCnt="5"/>
      <dgm:spPr/>
    </dgm:pt>
    <dgm:pt modelId="{FB9A6E4A-9ED4-4078-A75F-895A8160DA85}" type="pres">
      <dgm:prSet presAssocID="{052EAF24-062B-4B2B-8F0A-66F7AE4E5167}" presName="vert1" presStyleCnt="0"/>
      <dgm:spPr/>
    </dgm:pt>
    <dgm:pt modelId="{D54FB7A6-8751-44DB-AB96-076F27350AC2}" type="pres">
      <dgm:prSet presAssocID="{0767DE90-7C56-429D-8F35-B224411D47CD}" presName="thickLine" presStyleLbl="alignNode1" presStyleIdx="3" presStyleCnt="5"/>
      <dgm:spPr/>
    </dgm:pt>
    <dgm:pt modelId="{5A1CFFDD-5E55-47B3-BF8B-D62753C2E02B}" type="pres">
      <dgm:prSet presAssocID="{0767DE90-7C56-429D-8F35-B224411D47CD}" presName="horz1" presStyleCnt="0"/>
      <dgm:spPr/>
    </dgm:pt>
    <dgm:pt modelId="{C4853E7E-09FC-4593-82B5-785FD2F581AD}" type="pres">
      <dgm:prSet presAssocID="{0767DE90-7C56-429D-8F35-B224411D47CD}" presName="tx1" presStyleLbl="revTx" presStyleIdx="3" presStyleCnt="5"/>
      <dgm:spPr/>
    </dgm:pt>
    <dgm:pt modelId="{9F8434F1-806D-4467-BC6A-E4AA6F85EA74}" type="pres">
      <dgm:prSet presAssocID="{0767DE90-7C56-429D-8F35-B224411D47CD}" presName="vert1" presStyleCnt="0"/>
      <dgm:spPr/>
    </dgm:pt>
    <dgm:pt modelId="{71D17D51-5808-4953-93E7-630D15397DD2}" type="pres">
      <dgm:prSet presAssocID="{85C5BA9D-E744-4C50-BBA6-B580A49869E9}" presName="thickLine" presStyleLbl="alignNode1" presStyleIdx="4" presStyleCnt="5"/>
      <dgm:spPr/>
    </dgm:pt>
    <dgm:pt modelId="{42910D06-57BA-4199-85C5-70C5E7856627}" type="pres">
      <dgm:prSet presAssocID="{85C5BA9D-E744-4C50-BBA6-B580A49869E9}" presName="horz1" presStyleCnt="0"/>
      <dgm:spPr/>
    </dgm:pt>
    <dgm:pt modelId="{272B0BC0-940B-4C0A-8D5A-4C3B873345C2}" type="pres">
      <dgm:prSet presAssocID="{85C5BA9D-E744-4C50-BBA6-B580A49869E9}" presName="tx1" presStyleLbl="revTx" presStyleIdx="4" presStyleCnt="5"/>
      <dgm:spPr/>
    </dgm:pt>
    <dgm:pt modelId="{C2A9F039-86E6-47C8-90AB-A0109D461707}" type="pres">
      <dgm:prSet presAssocID="{85C5BA9D-E744-4C50-BBA6-B580A49869E9}" presName="vert1" presStyleCnt="0"/>
      <dgm:spPr/>
    </dgm:pt>
  </dgm:ptLst>
  <dgm:cxnLst>
    <dgm:cxn modelId="{79700F00-DB9A-4220-BB24-049BECA31994}" type="presOf" srcId="{0767DE90-7C56-429D-8F35-B224411D47CD}" destId="{C4853E7E-09FC-4593-82B5-785FD2F581AD}" srcOrd="0" destOrd="0" presId="urn:microsoft.com/office/officeart/2008/layout/LinedList"/>
    <dgm:cxn modelId="{820A5417-563C-4AFA-986B-DF03316FBC8D}" type="presOf" srcId="{5F91F984-9774-4969-80A3-D6AE6A4A62D0}" destId="{8AFA8D47-E4A2-41DC-8425-BE0AD9D9B580}" srcOrd="0" destOrd="0" presId="urn:microsoft.com/office/officeart/2008/layout/LinedList"/>
    <dgm:cxn modelId="{EACBBD4D-6859-4EAA-9ADE-FA380E8A99EE}" type="presOf" srcId="{85C5BA9D-E744-4C50-BBA6-B580A49869E9}" destId="{272B0BC0-940B-4C0A-8D5A-4C3B873345C2}" srcOrd="0" destOrd="0" presId="urn:microsoft.com/office/officeart/2008/layout/LinedList"/>
    <dgm:cxn modelId="{6BC4C874-02C2-4348-9926-62CEAA631193}" type="presOf" srcId="{FAEC4953-4F7A-4059-A3D3-8220E55B7257}" destId="{C8DFEC61-91BF-418B-BB0F-75C7A28AF498}" srcOrd="0" destOrd="0" presId="urn:microsoft.com/office/officeart/2008/layout/LinedList"/>
    <dgm:cxn modelId="{529A8295-9C2E-42E4-B868-9B620E2DCB69}" srcId="{5F91F984-9774-4969-80A3-D6AE6A4A62D0}" destId="{85C5BA9D-E744-4C50-BBA6-B580A49869E9}" srcOrd="4" destOrd="0" parTransId="{A742BA97-E193-46D0-B6B7-604D6C4F918C}" sibTransId="{8B233F3F-1ADF-481A-8497-EF74054B07B9}"/>
    <dgm:cxn modelId="{999A429F-3463-4F17-A4F3-701FD248EDDE}" srcId="{5F91F984-9774-4969-80A3-D6AE6A4A62D0}" destId="{FAEC4953-4F7A-4059-A3D3-8220E55B7257}" srcOrd="1" destOrd="0" parTransId="{0EF7E06F-5C60-459D-8BC7-F0D7C5169B2A}" sibTransId="{6F6524FC-374B-47CD-A32F-4DD5C54A81F7}"/>
    <dgm:cxn modelId="{9A386BA2-10B0-4D71-A6EB-B55896416595}" srcId="{5F91F984-9774-4969-80A3-D6AE6A4A62D0}" destId="{0767DE90-7C56-429D-8F35-B224411D47CD}" srcOrd="3" destOrd="0" parTransId="{1172A2DC-6622-4FAC-9902-E2F41D307048}" sibTransId="{2D19FA44-2B98-45FC-87DD-8922FBFB9B0B}"/>
    <dgm:cxn modelId="{84E318A8-5D2B-4EC0-8FCF-D43B25DE11DD}" srcId="{5F91F984-9774-4969-80A3-D6AE6A4A62D0}" destId="{052EAF24-062B-4B2B-8F0A-66F7AE4E5167}" srcOrd="2" destOrd="0" parTransId="{A1BD4D11-A4E1-4D9D-9C54-F90B60ED138F}" sibTransId="{2FBD6408-AA02-4D58-A9F3-9115BBB7013C}"/>
    <dgm:cxn modelId="{951FC1AF-DE7F-47B3-878F-B46D992876F8}" type="presOf" srcId="{052EAF24-062B-4B2B-8F0A-66F7AE4E5167}" destId="{6C99EE36-FCD0-4463-A047-35B7E399574A}" srcOrd="0" destOrd="0" presId="urn:microsoft.com/office/officeart/2008/layout/LinedList"/>
    <dgm:cxn modelId="{423405C1-B1FF-4CFD-8AD5-5A67466D18DA}" srcId="{5F91F984-9774-4969-80A3-D6AE6A4A62D0}" destId="{83C3348C-2D53-4FF7-BBF2-A178B0E830A3}" srcOrd="0" destOrd="0" parTransId="{F0E46893-82B0-48D4-B967-8C4E0ED783D8}" sibTransId="{10BD2839-FCBD-4CCB-B1E1-120B17C4E25A}"/>
    <dgm:cxn modelId="{30A51CE5-0B94-4674-A3B2-6CEC99F0435B}" type="presOf" srcId="{83C3348C-2D53-4FF7-BBF2-A178B0E830A3}" destId="{AB2D2551-4A0B-477A-934A-9BDE95DB2D8A}" srcOrd="0" destOrd="0" presId="urn:microsoft.com/office/officeart/2008/layout/LinedList"/>
    <dgm:cxn modelId="{5C6ADAEB-FD49-485B-8939-C7904219A822}" type="presParOf" srcId="{8AFA8D47-E4A2-41DC-8425-BE0AD9D9B580}" destId="{4F588CAE-0BBE-4D20-AA14-84972CB07A24}" srcOrd="0" destOrd="0" presId="urn:microsoft.com/office/officeart/2008/layout/LinedList"/>
    <dgm:cxn modelId="{BBDDDCE1-F5A6-4FE9-9635-314D2CE9A16B}" type="presParOf" srcId="{8AFA8D47-E4A2-41DC-8425-BE0AD9D9B580}" destId="{D9843E2B-A11B-4054-861E-BFE3D61AD44F}" srcOrd="1" destOrd="0" presId="urn:microsoft.com/office/officeart/2008/layout/LinedList"/>
    <dgm:cxn modelId="{D04D6BC8-E445-43FD-8330-8F58339952D1}" type="presParOf" srcId="{D9843E2B-A11B-4054-861E-BFE3D61AD44F}" destId="{AB2D2551-4A0B-477A-934A-9BDE95DB2D8A}" srcOrd="0" destOrd="0" presId="urn:microsoft.com/office/officeart/2008/layout/LinedList"/>
    <dgm:cxn modelId="{40707B21-CDDB-4658-84D1-7F821F480F08}" type="presParOf" srcId="{D9843E2B-A11B-4054-861E-BFE3D61AD44F}" destId="{4DD44B11-095C-4BFE-96C6-8CE176226F97}" srcOrd="1" destOrd="0" presId="urn:microsoft.com/office/officeart/2008/layout/LinedList"/>
    <dgm:cxn modelId="{8A0741BF-E219-43DD-9EEA-8DE3E7A92A8C}" type="presParOf" srcId="{8AFA8D47-E4A2-41DC-8425-BE0AD9D9B580}" destId="{18554C34-5B53-4CAC-BD8B-CB700FB35643}" srcOrd="2" destOrd="0" presId="urn:microsoft.com/office/officeart/2008/layout/LinedList"/>
    <dgm:cxn modelId="{959AE1D1-CF7B-43A3-8FCF-ACE280819E8F}" type="presParOf" srcId="{8AFA8D47-E4A2-41DC-8425-BE0AD9D9B580}" destId="{EB15A241-FF15-4038-9990-EB97A31EFDD4}" srcOrd="3" destOrd="0" presId="urn:microsoft.com/office/officeart/2008/layout/LinedList"/>
    <dgm:cxn modelId="{BA3FE23B-6E33-4120-9B83-B76CBC21DACD}" type="presParOf" srcId="{EB15A241-FF15-4038-9990-EB97A31EFDD4}" destId="{C8DFEC61-91BF-418B-BB0F-75C7A28AF498}" srcOrd="0" destOrd="0" presId="urn:microsoft.com/office/officeart/2008/layout/LinedList"/>
    <dgm:cxn modelId="{96D8027B-FCC8-4B4F-AEDE-965B533B7DB2}" type="presParOf" srcId="{EB15A241-FF15-4038-9990-EB97A31EFDD4}" destId="{9484BC0A-7017-4D4D-88DE-2CB955E10B3D}" srcOrd="1" destOrd="0" presId="urn:microsoft.com/office/officeart/2008/layout/LinedList"/>
    <dgm:cxn modelId="{5E935BCB-A385-43EE-8F96-D883CF73D4F4}" type="presParOf" srcId="{8AFA8D47-E4A2-41DC-8425-BE0AD9D9B580}" destId="{20A9D874-77F3-4E81-9228-D84C38A97355}" srcOrd="4" destOrd="0" presId="urn:microsoft.com/office/officeart/2008/layout/LinedList"/>
    <dgm:cxn modelId="{30B54CEC-33C6-4150-AA38-FF76163BF2A1}" type="presParOf" srcId="{8AFA8D47-E4A2-41DC-8425-BE0AD9D9B580}" destId="{9629D188-59FA-414D-B50E-58305825CE29}" srcOrd="5" destOrd="0" presId="urn:microsoft.com/office/officeart/2008/layout/LinedList"/>
    <dgm:cxn modelId="{9A3677E8-F265-4C4E-9E83-F63F530DEB9B}" type="presParOf" srcId="{9629D188-59FA-414D-B50E-58305825CE29}" destId="{6C99EE36-FCD0-4463-A047-35B7E399574A}" srcOrd="0" destOrd="0" presId="urn:microsoft.com/office/officeart/2008/layout/LinedList"/>
    <dgm:cxn modelId="{5DB723CC-C630-406D-AE93-8ABB07B15EF8}" type="presParOf" srcId="{9629D188-59FA-414D-B50E-58305825CE29}" destId="{FB9A6E4A-9ED4-4078-A75F-895A8160DA85}" srcOrd="1" destOrd="0" presId="urn:microsoft.com/office/officeart/2008/layout/LinedList"/>
    <dgm:cxn modelId="{FEF9B751-8267-4473-B2F6-D42AFBC2CFC1}" type="presParOf" srcId="{8AFA8D47-E4A2-41DC-8425-BE0AD9D9B580}" destId="{D54FB7A6-8751-44DB-AB96-076F27350AC2}" srcOrd="6" destOrd="0" presId="urn:microsoft.com/office/officeart/2008/layout/LinedList"/>
    <dgm:cxn modelId="{2E7755A1-E15C-44D6-9575-7CEFEDB4EE54}" type="presParOf" srcId="{8AFA8D47-E4A2-41DC-8425-BE0AD9D9B580}" destId="{5A1CFFDD-5E55-47B3-BF8B-D62753C2E02B}" srcOrd="7" destOrd="0" presId="urn:microsoft.com/office/officeart/2008/layout/LinedList"/>
    <dgm:cxn modelId="{D43E3E75-F1F1-4DCE-BD51-BE58A065912F}" type="presParOf" srcId="{5A1CFFDD-5E55-47B3-BF8B-D62753C2E02B}" destId="{C4853E7E-09FC-4593-82B5-785FD2F581AD}" srcOrd="0" destOrd="0" presId="urn:microsoft.com/office/officeart/2008/layout/LinedList"/>
    <dgm:cxn modelId="{BB08B4E5-272A-4945-BD51-D5EFB99CB233}" type="presParOf" srcId="{5A1CFFDD-5E55-47B3-BF8B-D62753C2E02B}" destId="{9F8434F1-806D-4467-BC6A-E4AA6F85EA74}" srcOrd="1" destOrd="0" presId="urn:microsoft.com/office/officeart/2008/layout/LinedList"/>
    <dgm:cxn modelId="{A4FD8EDC-8D09-48F1-816E-C2CC2C2557D2}" type="presParOf" srcId="{8AFA8D47-E4A2-41DC-8425-BE0AD9D9B580}" destId="{71D17D51-5808-4953-93E7-630D15397DD2}" srcOrd="8" destOrd="0" presId="urn:microsoft.com/office/officeart/2008/layout/LinedList"/>
    <dgm:cxn modelId="{A8EBD9AE-0E31-468C-A595-FCFB3C1652CF}" type="presParOf" srcId="{8AFA8D47-E4A2-41DC-8425-BE0AD9D9B580}" destId="{42910D06-57BA-4199-85C5-70C5E7856627}" srcOrd="9" destOrd="0" presId="urn:microsoft.com/office/officeart/2008/layout/LinedList"/>
    <dgm:cxn modelId="{9B4FF5C6-198A-41B6-8621-06AC41C10069}" type="presParOf" srcId="{42910D06-57BA-4199-85C5-70C5E7856627}" destId="{272B0BC0-940B-4C0A-8D5A-4C3B873345C2}" srcOrd="0" destOrd="0" presId="urn:microsoft.com/office/officeart/2008/layout/LinedList"/>
    <dgm:cxn modelId="{D93C3D8C-3DAD-433D-A1E3-B932459C45D9}" type="presParOf" srcId="{42910D06-57BA-4199-85C5-70C5E7856627}" destId="{C2A9F039-86E6-47C8-90AB-A0109D4617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60125F-FE29-4245-841C-3D4FD8751B78}" type="doc">
      <dgm:prSet loTypeId="urn:microsoft.com/office/officeart/2008/layout/LinedList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7B6708D-7A85-46CC-A72A-8F9E8C52E992}">
      <dgm:prSet custT="1"/>
      <dgm:spPr/>
      <dgm:t>
        <a:bodyPr/>
        <a:lstStyle/>
        <a:p>
          <a:r>
            <a:rPr lang="cy-GB" sz="2400" noProof="0" dirty="0"/>
            <a:t>Goblygiadau hyn ar gyfer ieithoedd llai eu defnydd.</a:t>
          </a:r>
        </a:p>
      </dgm:t>
    </dgm:pt>
    <dgm:pt modelId="{E391D5BF-8E43-449D-A342-87C3149A101F}" type="parTrans" cxnId="{6FFB5A8E-8DCD-4782-874C-D5D2148AEE0C}">
      <dgm:prSet/>
      <dgm:spPr/>
      <dgm:t>
        <a:bodyPr/>
        <a:lstStyle/>
        <a:p>
          <a:endParaRPr lang="en-US"/>
        </a:p>
      </dgm:t>
    </dgm:pt>
    <dgm:pt modelId="{65B9E056-CB6A-4075-B300-316AC3FB9210}" type="sibTrans" cxnId="{6FFB5A8E-8DCD-4782-874C-D5D2148AEE0C}">
      <dgm:prSet/>
      <dgm:spPr/>
      <dgm:t>
        <a:bodyPr/>
        <a:lstStyle/>
        <a:p>
          <a:endParaRPr lang="en-US"/>
        </a:p>
      </dgm:t>
    </dgm:pt>
    <dgm:pt modelId="{6536B4B0-050A-42BA-8FD9-F45261159C2E}">
      <dgm:prSet custT="1"/>
      <dgm:spPr/>
      <dgm:t>
        <a:bodyPr/>
        <a:lstStyle/>
        <a:p>
          <a:r>
            <a:rPr lang="cy-GB" sz="2400" noProof="0" dirty="0"/>
            <a:t>Amlieithrwydd weithiau yn gyfystyr a thwf Saesneg e.e. Gwlad y Basg, Slofenia lle mae Ffrangeg ac Almaeneg yn cael eu gollwng o’r cwricwlwm, effaith hyn ar gynnal berthynas glos gyda chymdogion dros y ffin.</a:t>
          </a:r>
        </a:p>
      </dgm:t>
    </dgm:pt>
    <dgm:pt modelId="{29EAE061-05EE-4A9B-AEAA-C5CCB11A242D}" type="parTrans" cxnId="{20DD87AF-915F-480A-94D3-37683E39AC92}">
      <dgm:prSet/>
      <dgm:spPr/>
      <dgm:t>
        <a:bodyPr/>
        <a:lstStyle/>
        <a:p>
          <a:endParaRPr lang="en-US"/>
        </a:p>
      </dgm:t>
    </dgm:pt>
    <dgm:pt modelId="{7563D5FB-94FB-466E-BBE8-DEC8622A2121}" type="sibTrans" cxnId="{20DD87AF-915F-480A-94D3-37683E39AC92}">
      <dgm:prSet/>
      <dgm:spPr/>
      <dgm:t>
        <a:bodyPr/>
        <a:lstStyle/>
        <a:p>
          <a:endParaRPr lang="en-US"/>
        </a:p>
      </dgm:t>
    </dgm:pt>
    <dgm:pt modelId="{2F2F44CD-4D44-46DC-BE98-EE740386F4E0}">
      <dgm:prSet/>
      <dgm:spPr/>
      <dgm:t>
        <a:bodyPr/>
        <a:lstStyle/>
        <a:p>
          <a:r>
            <a:rPr lang="cy-GB" noProof="0" dirty="0" err="1"/>
            <a:t>Disgwrs</a:t>
          </a:r>
          <a:r>
            <a:rPr lang="cy-GB" noProof="0" dirty="0"/>
            <a:t> newydd yn trafod arwyddocâd ieithoedd dŵad, globaleiddio, atgynhyrchu diwylliant yn ogystal </a:t>
          </a:r>
          <a:r>
            <a:rPr lang="cy-GB" noProof="0" dirty="0">
              <a:latin typeface="Gill Sans MT" panose="020B0502020104020203" pitchFamily="34" charset="0"/>
            </a:rPr>
            <a:t>â</a:t>
          </a:r>
          <a:r>
            <a:rPr lang="cy-GB" noProof="0" dirty="0"/>
            <a:t> gallu ieithyddol, hunaniaeth hybrid/dinesig.</a:t>
          </a:r>
        </a:p>
      </dgm:t>
    </dgm:pt>
    <dgm:pt modelId="{FE466DEF-0687-4F23-944A-792B7B23FC81}" type="parTrans" cxnId="{7BC86B76-D18E-43F1-9150-DF0DA2C39652}">
      <dgm:prSet/>
      <dgm:spPr/>
      <dgm:t>
        <a:bodyPr/>
        <a:lstStyle/>
        <a:p>
          <a:endParaRPr lang="en-US"/>
        </a:p>
      </dgm:t>
    </dgm:pt>
    <dgm:pt modelId="{2F3D839D-54D5-42EF-B12F-FB37192E0530}" type="sibTrans" cxnId="{7BC86B76-D18E-43F1-9150-DF0DA2C39652}">
      <dgm:prSet/>
      <dgm:spPr/>
      <dgm:t>
        <a:bodyPr/>
        <a:lstStyle/>
        <a:p>
          <a:endParaRPr lang="en-US"/>
        </a:p>
      </dgm:t>
    </dgm:pt>
    <dgm:pt modelId="{51D4569F-6F73-4D1A-AFB4-A0C616363FA3}" type="pres">
      <dgm:prSet presAssocID="{A160125F-FE29-4245-841C-3D4FD8751B78}" presName="vert0" presStyleCnt="0">
        <dgm:presLayoutVars>
          <dgm:dir/>
          <dgm:animOne val="branch"/>
          <dgm:animLvl val="lvl"/>
        </dgm:presLayoutVars>
      </dgm:prSet>
      <dgm:spPr/>
    </dgm:pt>
    <dgm:pt modelId="{D5A273AC-7830-4DA9-AAE2-69AF509B423E}" type="pres">
      <dgm:prSet presAssocID="{97B6708D-7A85-46CC-A72A-8F9E8C52E992}" presName="thickLine" presStyleLbl="alignNode1" presStyleIdx="0" presStyleCnt="3"/>
      <dgm:spPr/>
    </dgm:pt>
    <dgm:pt modelId="{FC60D900-E35E-4A21-AD04-AD32A3BB5AC3}" type="pres">
      <dgm:prSet presAssocID="{97B6708D-7A85-46CC-A72A-8F9E8C52E992}" presName="horz1" presStyleCnt="0"/>
      <dgm:spPr/>
    </dgm:pt>
    <dgm:pt modelId="{21D3EA3E-7138-4240-A876-D265D812335F}" type="pres">
      <dgm:prSet presAssocID="{97B6708D-7A85-46CC-A72A-8F9E8C52E992}" presName="tx1" presStyleLbl="revTx" presStyleIdx="0" presStyleCnt="3"/>
      <dgm:spPr/>
    </dgm:pt>
    <dgm:pt modelId="{D5B2AF6F-80BC-4A6B-9503-D8D32D133FED}" type="pres">
      <dgm:prSet presAssocID="{97B6708D-7A85-46CC-A72A-8F9E8C52E992}" presName="vert1" presStyleCnt="0"/>
      <dgm:spPr/>
    </dgm:pt>
    <dgm:pt modelId="{FE4B3A4F-9B27-43DC-8A39-0A60B60E327E}" type="pres">
      <dgm:prSet presAssocID="{6536B4B0-050A-42BA-8FD9-F45261159C2E}" presName="thickLine" presStyleLbl="alignNode1" presStyleIdx="1" presStyleCnt="3"/>
      <dgm:spPr/>
    </dgm:pt>
    <dgm:pt modelId="{FCE3D30F-4FCF-4AC7-BC2A-E77463C45CA3}" type="pres">
      <dgm:prSet presAssocID="{6536B4B0-050A-42BA-8FD9-F45261159C2E}" presName="horz1" presStyleCnt="0"/>
      <dgm:spPr/>
    </dgm:pt>
    <dgm:pt modelId="{C117911E-FB58-4073-B3D7-AE4BC390431F}" type="pres">
      <dgm:prSet presAssocID="{6536B4B0-050A-42BA-8FD9-F45261159C2E}" presName="tx1" presStyleLbl="revTx" presStyleIdx="1" presStyleCnt="3"/>
      <dgm:spPr/>
    </dgm:pt>
    <dgm:pt modelId="{0F0F48D7-BDFE-4240-8B6D-319D5BD5CCDE}" type="pres">
      <dgm:prSet presAssocID="{6536B4B0-050A-42BA-8FD9-F45261159C2E}" presName="vert1" presStyleCnt="0"/>
      <dgm:spPr/>
    </dgm:pt>
    <dgm:pt modelId="{F34F3517-EEF4-45D3-9F1A-C67B98CAD5D7}" type="pres">
      <dgm:prSet presAssocID="{2F2F44CD-4D44-46DC-BE98-EE740386F4E0}" presName="thickLine" presStyleLbl="alignNode1" presStyleIdx="2" presStyleCnt="3"/>
      <dgm:spPr/>
    </dgm:pt>
    <dgm:pt modelId="{3F434C50-AB18-4CD3-9681-4635ADFF980E}" type="pres">
      <dgm:prSet presAssocID="{2F2F44CD-4D44-46DC-BE98-EE740386F4E0}" presName="horz1" presStyleCnt="0"/>
      <dgm:spPr/>
    </dgm:pt>
    <dgm:pt modelId="{D1788D29-128D-49D6-91D6-007713EA9A67}" type="pres">
      <dgm:prSet presAssocID="{2F2F44CD-4D44-46DC-BE98-EE740386F4E0}" presName="tx1" presStyleLbl="revTx" presStyleIdx="2" presStyleCnt="3"/>
      <dgm:spPr/>
    </dgm:pt>
    <dgm:pt modelId="{D2257D80-ED0D-4E07-8C01-1DE831FEE8ED}" type="pres">
      <dgm:prSet presAssocID="{2F2F44CD-4D44-46DC-BE98-EE740386F4E0}" presName="vert1" presStyleCnt="0"/>
      <dgm:spPr/>
    </dgm:pt>
  </dgm:ptLst>
  <dgm:cxnLst>
    <dgm:cxn modelId="{A607A92A-CD91-4EF3-9604-45F79F93D01A}" type="presOf" srcId="{97B6708D-7A85-46CC-A72A-8F9E8C52E992}" destId="{21D3EA3E-7138-4240-A876-D265D812335F}" srcOrd="0" destOrd="0" presId="urn:microsoft.com/office/officeart/2008/layout/LinedList"/>
    <dgm:cxn modelId="{ED287239-E262-44FC-88AF-655BF5C6E78D}" type="presOf" srcId="{2F2F44CD-4D44-46DC-BE98-EE740386F4E0}" destId="{D1788D29-128D-49D6-91D6-007713EA9A67}" srcOrd="0" destOrd="0" presId="urn:microsoft.com/office/officeart/2008/layout/LinedList"/>
    <dgm:cxn modelId="{3F456C3F-BF89-4651-BF7E-2185A7C17F96}" type="presOf" srcId="{6536B4B0-050A-42BA-8FD9-F45261159C2E}" destId="{C117911E-FB58-4073-B3D7-AE4BC390431F}" srcOrd="0" destOrd="0" presId="urn:microsoft.com/office/officeart/2008/layout/LinedList"/>
    <dgm:cxn modelId="{1EBC2D71-1DD5-41B4-8D16-466C565A44B3}" type="presOf" srcId="{A160125F-FE29-4245-841C-3D4FD8751B78}" destId="{51D4569F-6F73-4D1A-AFB4-A0C616363FA3}" srcOrd="0" destOrd="0" presId="urn:microsoft.com/office/officeart/2008/layout/LinedList"/>
    <dgm:cxn modelId="{7BC86B76-D18E-43F1-9150-DF0DA2C39652}" srcId="{A160125F-FE29-4245-841C-3D4FD8751B78}" destId="{2F2F44CD-4D44-46DC-BE98-EE740386F4E0}" srcOrd="2" destOrd="0" parTransId="{FE466DEF-0687-4F23-944A-792B7B23FC81}" sibTransId="{2F3D839D-54D5-42EF-B12F-FB37192E0530}"/>
    <dgm:cxn modelId="{6FFB5A8E-8DCD-4782-874C-D5D2148AEE0C}" srcId="{A160125F-FE29-4245-841C-3D4FD8751B78}" destId="{97B6708D-7A85-46CC-A72A-8F9E8C52E992}" srcOrd="0" destOrd="0" parTransId="{E391D5BF-8E43-449D-A342-87C3149A101F}" sibTransId="{65B9E056-CB6A-4075-B300-316AC3FB9210}"/>
    <dgm:cxn modelId="{20DD87AF-915F-480A-94D3-37683E39AC92}" srcId="{A160125F-FE29-4245-841C-3D4FD8751B78}" destId="{6536B4B0-050A-42BA-8FD9-F45261159C2E}" srcOrd="1" destOrd="0" parTransId="{29EAE061-05EE-4A9B-AEAA-C5CCB11A242D}" sibTransId="{7563D5FB-94FB-466E-BBE8-DEC8622A2121}"/>
    <dgm:cxn modelId="{F7F4F352-4C90-4602-B897-707395146A8E}" type="presParOf" srcId="{51D4569F-6F73-4D1A-AFB4-A0C616363FA3}" destId="{D5A273AC-7830-4DA9-AAE2-69AF509B423E}" srcOrd="0" destOrd="0" presId="urn:microsoft.com/office/officeart/2008/layout/LinedList"/>
    <dgm:cxn modelId="{1800F233-3442-49F7-B07C-DF1CCA7F6149}" type="presParOf" srcId="{51D4569F-6F73-4D1A-AFB4-A0C616363FA3}" destId="{FC60D900-E35E-4A21-AD04-AD32A3BB5AC3}" srcOrd="1" destOrd="0" presId="urn:microsoft.com/office/officeart/2008/layout/LinedList"/>
    <dgm:cxn modelId="{C11C7ABE-B2EA-422B-93DB-390462CA7F23}" type="presParOf" srcId="{FC60D900-E35E-4A21-AD04-AD32A3BB5AC3}" destId="{21D3EA3E-7138-4240-A876-D265D812335F}" srcOrd="0" destOrd="0" presId="urn:microsoft.com/office/officeart/2008/layout/LinedList"/>
    <dgm:cxn modelId="{2E4C621E-7DA6-41F5-BD91-A00B004F7AAD}" type="presParOf" srcId="{FC60D900-E35E-4A21-AD04-AD32A3BB5AC3}" destId="{D5B2AF6F-80BC-4A6B-9503-D8D32D133FED}" srcOrd="1" destOrd="0" presId="urn:microsoft.com/office/officeart/2008/layout/LinedList"/>
    <dgm:cxn modelId="{DD368A31-7BF6-4E10-86EF-140040D2AF89}" type="presParOf" srcId="{51D4569F-6F73-4D1A-AFB4-A0C616363FA3}" destId="{FE4B3A4F-9B27-43DC-8A39-0A60B60E327E}" srcOrd="2" destOrd="0" presId="urn:microsoft.com/office/officeart/2008/layout/LinedList"/>
    <dgm:cxn modelId="{1C936A6B-5296-4407-A708-BC05A98EC3E6}" type="presParOf" srcId="{51D4569F-6F73-4D1A-AFB4-A0C616363FA3}" destId="{FCE3D30F-4FCF-4AC7-BC2A-E77463C45CA3}" srcOrd="3" destOrd="0" presId="urn:microsoft.com/office/officeart/2008/layout/LinedList"/>
    <dgm:cxn modelId="{D67EC4B1-E152-449C-8463-33E75ADC5884}" type="presParOf" srcId="{FCE3D30F-4FCF-4AC7-BC2A-E77463C45CA3}" destId="{C117911E-FB58-4073-B3D7-AE4BC390431F}" srcOrd="0" destOrd="0" presId="urn:microsoft.com/office/officeart/2008/layout/LinedList"/>
    <dgm:cxn modelId="{2C643CBF-C778-47B7-BBA8-C30925BD35DB}" type="presParOf" srcId="{FCE3D30F-4FCF-4AC7-BC2A-E77463C45CA3}" destId="{0F0F48D7-BDFE-4240-8B6D-319D5BD5CCDE}" srcOrd="1" destOrd="0" presId="urn:microsoft.com/office/officeart/2008/layout/LinedList"/>
    <dgm:cxn modelId="{A1CFEA06-3426-4A7B-A028-254CDD1C1058}" type="presParOf" srcId="{51D4569F-6F73-4D1A-AFB4-A0C616363FA3}" destId="{F34F3517-EEF4-45D3-9F1A-C67B98CAD5D7}" srcOrd="4" destOrd="0" presId="urn:microsoft.com/office/officeart/2008/layout/LinedList"/>
    <dgm:cxn modelId="{BDAB54BF-34ED-4E2F-9C07-3EE36C798405}" type="presParOf" srcId="{51D4569F-6F73-4D1A-AFB4-A0C616363FA3}" destId="{3F434C50-AB18-4CD3-9681-4635ADFF980E}" srcOrd="5" destOrd="0" presId="urn:microsoft.com/office/officeart/2008/layout/LinedList"/>
    <dgm:cxn modelId="{7717E22D-5EFC-450B-8E29-45FF41FB40CF}" type="presParOf" srcId="{3F434C50-AB18-4CD3-9681-4635ADFF980E}" destId="{D1788D29-128D-49D6-91D6-007713EA9A67}" srcOrd="0" destOrd="0" presId="urn:microsoft.com/office/officeart/2008/layout/LinedList"/>
    <dgm:cxn modelId="{92CC65E9-106F-434D-80AA-AAD283E6D5E6}" type="presParOf" srcId="{3F434C50-AB18-4CD3-9681-4635ADFF980E}" destId="{D2257D80-ED0D-4E07-8C01-1DE831FEE8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0DDDBA-D077-435F-B96B-FD1C19168F65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9986440-9DA9-4BE7-8225-3E3A26FFF9A8}">
      <dgm:prSet custT="1"/>
      <dgm:spPr/>
      <dgm:t>
        <a:bodyPr/>
        <a:lstStyle/>
        <a:p>
          <a:r>
            <a:rPr lang="en-GB" sz="2400" dirty="0" err="1"/>
            <a:t>Gwerthuso</a:t>
          </a:r>
          <a:endParaRPr lang="en-US" sz="2400" dirty="0"/>
        </a:p>
      </dgm:t>
    </dgm:pt>
    <dgm:pt modelId="{A85230E4-9087-476D-9D0A-F8C5F18A7AB1}" type="parTrans" cxnId="{9855B6A5-F675-42EA-BE0E-399EA01C133E}">
      <dgm:prSet/>
      <dgm:spPr/>
      <dgm:t>
        <a:bodyPr/>
        <a:lstStyle/>
        <a:p>
          <a:endParaRPr lang="en-US"/>
        </a:p>
      </dgm:t>
    </dgm:pt>
    <dgm:pt modelId="{D57DFC68-7B3F-4FD6-B995-B58F92369364}" type="sibTrans" cxnId="{9855B6A5-F675-42EA-BE0E-399EA01C133E}">
      <dgm:prSet/>
      <dgm:spPr/>
      <dgm:t>
        <a:bodyPr/>
        <a:lstStyle/>
        <a:p>
          <a:endParaRPr lang="en-US"/>
        </a:p>
      </dgm:t>
    </dgm:pt>
    <dgm:pt modelId="{AEA70F6E-C367-4AE1-A5F9-CE709DA2F317}">
      <dgm:prSet custT="1"/>
      <dgm:spPr/>
      <dgm:t>
        <a:bodyPr/>
        <a:lstStyle/>
        <a:p>
          <a:r>
            <a:rPr lang="en-GB" sz="2400" dirty="0" err="1"/>
            <a:t>Newid</a:t>
          </a:r>
          <a:r>
            <a:rPr lang="en-GB" sz="2400" dirty="0"/>
            <a:t> </a:t>
          </a:r>
          <a:r>
            <a:rPr lang="en-GB" sz="2400" dirty="0" err="1"/>
            <a:t>Ymddygiad</a:t>
          </a:r>
          <a:r>
            <a:rPr lang="en-GB" sz="2400" dirty="0"/>
            <a:t> </a:t>
          </a:r>
          <a:r>
            <a:rPr lang="en-GB" sz="2400" dirty="0" err="1"/>
            <a:t>nid</a:t>
          </a:r>
          <a:r>
            <a:rPr lang="en-GB" sz="2400" dirty="0"/>
            <a:t> dim </a:t>
          </a:r>
          <a:r>
            <a:rPr lang="en-GB" sz="2400" dirty="0" err="1"/>
            <a:t>ond</a:t>
          </a:r>
          <a:r>
            <a:rPr lang="en-GB" sz="2400" dirty="0"/>
            <a:t> </a:t>
          </a:r>
          <a:r>
            <a:rPr lang="en-GB" sz="2400" dirty="0" err="1"/>
            <a:t>Agweddau</a:t>
          </a:r>
          <a:endParaRPr lang="en-US" sz="2400" dirty="0"/>
        </a:p>
      </dgm:t>
    </dgm:pt>
    <dgm:pt modelId="{A0F5B012-D4CB-452D-B811-C25665852343}" type="parTrans" cxnId="{6E992472-561E-46FD-B3CD-7AB0FCC50761}">
      <dgm:prSet/>
      <dgm:spPr/>
      <dgm:t>
        <a:bodyPr/>
        <a:lstStyle/>
        <a:p>
          <a:endParaRPr lang="en-US"/>
        </a:p>
      </dgm:t>
    </dgm:pt>
    <dgm:pt modelId="{00118C5A-8A94-4974-ACBF-5F772D019B11}" type="sibTrans" cxnId="{6E992472-561E-46FD-B3CD-7AB0FCC50761}">
      <dgm:prSet/>
      <dgm:spPr/>
      <dgm:t>
        <a:bodyPr/>
        <a:lstStyle/>
        <a:p>
          <a:endParaRPr lang="en-US"/>
        </a:p>
      </dgm:t>
    </dgm:pt>
    <dgm:pt modelId="{85DC1E9B-77D8-4AF3-8228-60429EA1C73F}">
      <dgm:prSet custT="1"/>
      <dgm:spPr/>
      <dgm:t>
        <a:bodyPr/>
        <a:lstStyle/>
        <a:p>
          <a:r>
            <a:rPr lang="en-GB" sz="2400" dirty="0" err="1"/>
            <a:t>Gwariant</a:t>
          </a:r>
          <a:endParaRPr lang="en-US" sz="2400" dirty="0"/>
        </a:p>
      </dgm:t>
    </dgm:pt>
    <dgm:pt modelId="{49A36A83-21DF-4974-A6A6-9D2CD2684534}" type="parTrans" cxnId="{ADA481C8-438A-4031-B1F1-7A21B2AA4D44}">
      <dgm:prSet/>
      <dgm:spPr/>
      <dgm:t>
        <a:bodyPr/>
        <a:lstStyle/>
        <a:p>
          <a:endParaRPr lang="en-US"/>
        </a:p>
      </dgm:t>
    </dgm:pt>
    <dgm:pt modelId="{94D21511-1EB3-4877-8CA5-8F2A83D36F6C}" type="sibTrans" cxnId="{ADA481C8-438A-4031-B1F1-7A21B2AA4D44}">
      <dgm:prSet/>
      <dgm:spPr/>
      <dgm:t>
        <a:bodyPr/>
        <a:lstStyle/>
        <a:p>
          <a:endParaRPr lang="en-US"/>
        </a:p>
      </dgm:t>
    </dgm:pt>
    <dgm:pt modelId="{8934DB1B-792E-4E86-B61F-FB5640FBF352}">
      <dgm:prSet custT="1"/>
      <dgm:spPr/>
      <dgm:t>
        <a:bodyPr/>
        <a:lstStyle/>
        <a:p>
          <a:r>
            <a:rPr lang="en-GB" sz="2400" dirty="0" err="1"/>
            <a:t>Gwellla</a:t>
          </a:r>
          <a:r>
            <a:rPr lang="en-GB" sz="2400" dirty="0"/>
            <a:t> </a:t>
          </a:r>
          <a:r>
            <a:rPr lang="en-GB" sz="2400" dirty="0" err="1"/>
            <a:t>Cyfleoedd</a:t>
          </a:r>
          <a:endParaRPr lang="en-US" sz="2400" dirty="0"/>
        </a:p>
      </dgm:t>
    </dgm:pt>
    <dgm:pt modelId="{6EF2B617-F608-4AA1-AE58-144D0AF2D0E1}" type="parTrans" cxnId="{97C0E78D-71BE-496D-A44F-C630D9F47ED4}">
      <dgm:prSet/>
      <dgm:spPr/>
      <dgm:t>
        <a:bodyPr/>
        <a:lstStyle/>
        <a:p>
          <a:endParaRPr lang="en-US"/>
        </a:p>
      </dgm:t>
    </dgm:pt>
    <dgm:pt modelId="{FDD4B473-2E3F-4E79-85E9-CD4CFC243661}" type="sibTrans" cxnId="{97C0E78D-71BE-496D-A44F-C630D9F47ED4}">
      <dgm:prSet/>
      <dgm:spPr/>
      <dgm:t>
        <a:bodyPr/>
        <a:lstStyle/>
        <a:p>
          <a:endParaRPr lang="en-US"/>
        </a:p>
      </dgm:t>
    </dgm:pt>
    <dgm:pt modelId="{56C9E641-0F48-4D36-8576-4B86A70B38C8}">
      <dgm:prSet custT="1"/>
      <dgm:spPr/>
      <dgm:t>
        <a:bodyPr/>
        <a:lstStyle/>
        <a:p>
          <a:r>
            <a:rPr lang="en-GB" sz="2400" dirty="0"/>
            <a:t>Data a </a:t>
          </a:r>
          <a:r>
            <a:rPr lang="en-GB" sz="2400" dirty="0" err="1"/>
            <a:t>Thystiolaeth</a:t>
          </a:r>
          <a:r>
            <a:rPr lang="en-GB" sz="2400" dirty="0"/>
            <a:t> </a:t>
          </a:r>
          <a:r>
            <a:rPr lang="en-GB" sz="2400" dirty="0" err="1"/>
            <a:t>Tymor</a:t>
          </a:r>
          <a:r>
            <a:rPr lang="en-GB" sz="2400" dirty="0"/>
            <a:t> </a:t>
          </a:r>
          <a:r>
            <a:rPr lang="en-GB" sz="2400" dirty="0" err="1"/>
            <a:t>Hir</a:t>
          </a:r>
          <a:endParaRPr lang="en-US" sz="2400" dirty="0"/>
        </a:p>
      </dgm:t>
    </dgm:pt>
    <dgm:pt modelId="{7B8200E4-2BEF-457F-B825-6E56FAC2A363}" type="parTrans" cxnId="{F30AC0F0-21AD-4C77-A188-AC4C2ECE247A}">
      <dgm:prSet/>
      <dgm:spPr/>
      <dgm:t>
        <a:bodyPr/>
        <a:lstStyle/>
        <a:p>
          <a:endParaRPr lang="en-US"/>
        </a:p>
      </dgm:t>
    </dgm:pt>
    <dgm:pt modelId="{39535197-9359-494B-946D-05A84B048A59}" type="sibTrans" cxnId="{F30AC0F0-21AD-4C77-A188-AC4C2ECE247A}">
      <dgm:prSet/>
      <dgm:spPr/>
      <dgm:t>
        <a:bodyPr/>
        <a:lstStyle/>
        <a:p>
          <a:endParaRPr lang="en-US"/>
        </a:p>
      </dgm:t>
    </dgm:pt>
    <dgm:pt modelId="{2E1F1D5D-2841-4377-87B0-9E9A043F1D6D}">
      <dgm:prSet custT="1"/>
      <dgm:spPr/>
      <dgm:t>
        <a:bodyPr/>
        <a:lstStyle/>
        <a:p>
          <a:r>
            <a:rPr lang="en-GB" sz="2400" dirty="0" err="1"/>
            <a:t>Dylanwadau</a:t>
          </a:r>
          <a:r>
            <a:rPr lang="en-GB" sz="2400" dirty="0"/>
            <a:t> </a:t>
          </a:r>
          <a:r>
            <a:rPr lang="en-GB" sz="2400" dirty="0" err="1"/>
            <a:t>ar</a:t>
          </a:r>
          <a:r>
            <a:rPr lang="en-GB" sz="2400" dirty="0"/>
            <a:t> </a:t>
          </a:r>
          <a:r>
            <a:rPr lang="en-GB" sz="2400" dirty="0" err="1"/>
            <a:t>Bolisi</a:t>
          </a:r>
          <a:r>
            <a:rPr lang="en-GB" sz="2400" dirty="0"/>
            <a:t> </a:t>
          </a:r>
          <a:r>
            <a:rPr lang="en-GB" sz="2400" dirty="0" err="1"/>
            <a:t>Cyhoeddus</a:t>
          </a:r>
          <a:br>
            <a:rPr lang="en-GB" sz="2400" dirty="0"/>
          </a:br>
          <a:endParaRPr lang="en-US" sz="2400" dirty="0"/>
        </a:p>
      </dgm:t>
    </dgm:pt>
    <dgm:pt modelId="{5D4AE201-4B77-4EEC-A380-BCA2C16654B1}" type="parTrans" cxnId="{0A73C2AA-7F2D-4B39-B0B0-F5C66704E90C}">
      <dgm:prSet/>
      <dgm:spPr/>
      <dgm:t>
        <a:bodyPr/>
        <a:lstStyle/>
        <a:p>
          <a:endParaRPr lang="en-US"/>
        </a:p>
      </dgm:t>
    </dgm:pt>
    <dgm:pt modelId="{E28A15C3-81DF-4A80-BDF0-E81B85A8A83E}" type="sibTrans" cxnId="{0A73C2AA-7F2D-4B39-B0B0-F5C66704E90C}">
      <dgm:prSet/>
      <dgm:spPr/>
      <dgm:t>
        <a:bodyPr/>
        <a:lstStyle/>
        <a:p>
          <a:endParaRPr lang="en-US"/>
        </a:p>
      </dgm:t>
    </dgm:pt>
    <dgm:pt modelId="{DBAE8611-868A-48DC-B4DE-E386CFB3C2C3}" type="pres">
      <dgm:prSet presAssocID="{AC0DDDBA-D077-435F-B96B-FD1C19168F65}" presName="vert0" presStyleCnt="0">
        <dgm:presLayoutVars>
          <dgm:dir/>
          <dgm:animOne val="branch"/>
          <dgm:animLvl val="lvl"/>
        </dgm:presLayoutVars>
      </dgm:prSet>
      <dgm:spPr/>
    </dgm:pt>
    <dgm:pt modelId="{66404BCA-A648-4F19-A0D2-6EA20B78D714}" type="pres">
      <dgm:prSet presAssocID="{E9986440-9DA9-4BE7-8225-3E3A26FFF9A8}" presName="thickLine" presStyleLbl="alignNode1" presStyleIdx="0" presStyleCnt="6"/>
      <dgm:spPr/>
    </dgm:pt>
    <dgm:pt modelId="{68CB83CE-6C89-4CE4-AAA9-0A13CEC7544F}" type="pres">
      <dgm:prSet presAssocID="{E9986440-9DA9-4BE7-8225-3E3A26FFF9A8}" presName="horz1" presStyleCnt="0"/>
      <dgm:spPr/>
    </dgm:pt>
    <dgm:pt modelId="{914497CE-0FC1-4AE7-99DC-DB977A8A5F92}" type="pres">
      <dgm:prSet presAssocID="{E9986440-9DA9-4BE7-8225-3E3A26FFF9A8}" presName="tx1" presStyleLbl="revTx" presStyleIdx="0" presStyleCnt="6"/>
      <dgm:spPr/>
    </dgm:pt>
    <dgm:pt modelId="{E100D5D8-7B56-4B4E-8FB6-DE304B39410B}" type="pres">
      <dgm:prSet presAssocID="{E9986440-9DA9-4BE7-8225-3E3A26FFF9A8}" presName="vert1" presStyleCnt="0"/>
      <dgm:spPr/>
    </dgm:pt>
    <dgm:pt modelId="{7AF5199D-BEF6-4ED1-9D90-3933B3CAD6E6}" type="pres">
      <dgm:prSet presAssocID="{AEA70F6E-C367-4AE1-A5F9-CE709DA2F317}" presName="thickLine" presStyleLbl="alignNode1" presStyleIdx="1" presStyleCnt="6"/>
      <dgm:spPr/>
    </dgm:pt>
    <dgm:pt modelId="{9D59A9A9-DE10-4510-ACE3-49927592642C}" type="pres">
      <dgm:prSet presAssocID="{AEA70F6E-C367-4AE1-A5F9-CE709DA2F317}" presName="horz1" presStyleCnt="0"/>
      <dgm:spPr/>
    </dgm:pt>
    <dgm:pt modelId="{5A22DDE0-485D-4566-86EF-0132FF561CC9}" type="pres">
      <dgm:prSet presAssocID="{AEA70F6E-C367-4AE1-A5F9-CE709DA2F317}" presName="tx1" presStyleLbl="revTx" presStyleIdx="1" presStyleCnt="6"/>
      <dgm:spPr/>
    </dgm:pt>
    <dgm:pt modelId="{53E00A2F-386B-410F-AC48-B22DD6A9F591}" type="pres">
      <dgm:prSet presAssocID="{AEA70F6E-C367-4AE1-A5F9-CE709DA2F317}" presName="vert1" presStyleCnt="0"/>
      <dgm:spPr/>
    </dgm:pt>
    <dgm:pt modelId="{E302A6AC-7EAD-4CEA-AA83-98BBBA602F74}" type="pres">
      <dgm:prSet presAssocID="{85DC1E9B-77D8-4AF3-8228-60429EA1C73F}" presName="thickLine" presStyleLbl="alignNode1" presStyleIdx="2" presStyleCnt="6"/>
      <dgm:spPr/>
    </dgm:pt>
    <dgm:pt modelId="{25C680D4-2FB9-482C-B4BA-0F43F814EF6F}" type="pres">
      <dgm:prSet presAssocID="{85DC1E9B-77D8-4AF3-8228-60429EA1C73F}" presName="horz1" presStyleCnt="0"/>
      <dgm:spPr/>
    </dgm:pt>
    <dgm:pt modelId="{13E9DA6F-9AB4-4FF2-AF4F-0E9A11B03398}" type="pres">
      <dgm:prSet presAssocID="{85DC1E9B-77D8-4AF3-8228-60429EA1C73F}" presName="tx1" presStyleLbl="revTx" presStyleIdx="2" presStyleCnt="6"/>
      <dgm:spPr/>
    </dgm:pt>
    <dgm:pt modelId="{06B36B5E-A33B-46BC-A3F9-C01772A9A18E}" type="pres">
      <dgm:prSet presAssocID="{85DC1E9B-77D8-4AF3-8228-60429EA1C73F}" presName="vert1" presStyleCnt="0"/>
      <dgm:spPr/>
    </dgm:pt>
    <dgm:pt modelId="{574B1557-85CA-4AAE-8257-DCC21830F92F}" type="pres">
      <dgm:prSet presAssocID="{8934DB1B-792E-4E86-B61F-FB5640FBF352}" presName="thickLine" presStyleLbl="alignNode1" presStyleIdx="3" presStyleCnt="6"/>
      <dgm:spPr/>
    </dgm:pt>
    <dgm:pt modelId="{CD431601-6377-427A-84F2-C025D586A225}" type="pres">
      <dgm:prSet presAssocID="{8934DB1B-792E-4E86-B61F-FB5640FBF352}" presName="horz1" presStyleCnt="0"/>
      <dgm:spPr/>
    </dgm:pt>
    <dgm:pt modelId="{3CEEAD32-D36B-4144-A6CE-2D817D4A7F04}" type="pres">
      <dgm:prSet presAssocID="{8934DB1B-792E-4E86-B61F-FB5640FBF352}" presName="tx1" presStyleLbl="revTx" presStyleIdx="3" presStyleCnt="6"/>
      <dgm:spPr/>
    </dgm:pt>
    <dgm:pt modelId="{9F774D13-FC08-43E4-A240-9BAA51AB357F}" type="pres">
      <dgm:prSet presAssocID="{8934DB1B-792E-4E86-B61F-FB5640FBF352}" presName="vert1" presStyleCnt="0"/>
      <dgm:spPr/>
    </dgm:pt>
    <dgm:pt modelId="{312FEC5E-A5E6-42AA-B3D7-86DA7F71F101}" type="pres">
      <dgm:prSet presAssocID="{56C9E641-0F48-4D36-8576-4B86A70B38C8}" presName="thickLine" presStyleLbl="alignNode1" presStyleIdx="4" presStyleCnt="6"/>
      <dgm:spPr/>
    </dgm:pt>
    <dgm:pt modelId="{7967AB5D-F2B2-4322-B443-E26622D20CB5}" type="pres">
      <dgm:prSet presAssocID="{56C9E641-0F48-4D36-8576-4B86A70B38C8}" presName="horz1" presStyleCnt="0"/>
      <dgm:spPr/>
    </dgm:pt>
    <dgm:pt modelId="{D6C7BD0F-B676-420B-B7FA-592345E28FDA}" type="pres">
      <dgm:prSet presAssocID="{56C9E641-0F48-4D36-8576-4B86A70B38C8}" presName="tx1" presStyleLbl="revTx" presStyleIdx="4" presStyleCnt="6"/>
      <dgm:spPr/>
    </dgm:pt>
    <dgm:pt modelId="{EC9DD3D0-4B2B-468B-AF96-C2D2F6934ABF}" type="pres">
      <dgm:prSet presAssocID="{56C9E641-0F48-4D36-8576-4B86A70B38C8}" presName="vert1" presStyleCnt="0"/>
      <dgm:spPr/>
    </dgm:pt>
    <dgm:pt modelId="{F0B7986A-9778-4AF3-A6A8-E308B801EA8F}" type="pres">
      <dgm:prSet presAssocID="{2E1F1D5D-2841-4377-87B0-9E9A043F1D6D}" presName="thickLine" presStyleLbl="alignNode1" presStyleIdx="5" presStyleCnt="6"/>
      <dgm:spPr/>
    </dgm:pt>
    <dgm:pt modelId="{E46A4924-8BDF-437E-AF68-A07A188A4C22}" type="pres">
      <dgm:prSet presAssocID="{2E1F1D5D-2841-4377-87B0-9E9A043F1D6D}" presName="horz1" presStyleCnt="0"/>
      <dgm:spPr/>
    </dgm:pt>
    <dgm:pt modelId="{F61BDB5C-44FB-442C-9D64-3AC2A6631240}" type="pres">
      <dgm:prSet presAssocID="{2E1F1D5D-2841-4377-87B0-9E9A043F1D6D}" presName="tx1" presStyleLbl="revTx" presStyleIdx="5" presStyleCnt="6"/>
      <dgm:spPr/>
    </dgm:pt>
    <dgm:pt modelId="{7C85AED5-AFAC-45F1-98B4-1A2DB684569F}" type="pres">
      <dgm:prSet presAssocID="{2E1F1D5D-2841-4377-87B0-9E9A043F1D6D}" presName="vert1" presStyleCnt="0"/>
      <dgm:spPr/>
    </dgm:pt>
  </dgm:ptLst>
  <dgm:cxnLst>
    <dgm:cxn modelId="{AC435D07-058F-4EC8-BFB5-B7616353F5C3}" type="presOf" srcId="{AEA70F6E-C367-4AE1-A5F9-CE709DA2F317}" destId="{5A22DDE0-485D-4566-86EF-0132FF561CC9}" srcOrd="0" destOrd="0" presId="urn:microsoft.com/office/officeart/2008/layout/LinedList"/>
    <dgm:cxn modelId="{45BA8643-CB80-496E-9E36-FC445300EBCF}" type="presOf" srcId="{8934DB1B-792E-4E86-B61F-FB5640FBF352}" destId="{3CEEAD32-D36B-4144-A6CE-2D817D4A7F04}" srcOrd="0" destOrd="0" presId="urn:microsoft.com/office/officeart/2008/layout/LinedList"/>
    <dgm:cxn modelId="{6E992472-561E-46FD-B3CD-7AB0FCC50761}" srcId="{AC0DDDBA-D077-435F-B96B-FD1C19168F65}" destId="{AEA70F6E-C367-4AE1-A5F9-CE709DA2F317}" srcOrd="1" destOrd="0" parTransId="{A0F5B012-D4CB-452D-B811-C25665852343}" sibTransId="{00118C5A-8A94-4974-ACBF-5F772D019B11}"/>
    <dgm:cxn modelId="{F2FB8E76-1147-4857-ADDE-0A93F918F6C3}" type="presOf" srcId="{E9986440-9DA9-4BE7-8225-3E3A26FFF9A8}" destId="{914497CE-0FC1-4AE7-99DC-DB977A8A5F92}" srcOrd="0" destOrd="0" presId="urn:microsoft.com/office/officeart/2008/layout/LinedList"/>
    <dgm:cxn modelId="{97C0E78D-71BE-496D-A44F-C630D9F47ED4}" srcId="{AC0DDDBA-D077-435F-B96B-FD1C19168F65}" destId="{8934DB1B-792E-4E86-B61F-FB5640FBF352}" srcOrd="3" destOrd="0" parTransId="{6EF2B617-F608-4AA1-AE58-144D0AF2D0E1}" sibTransId="{FDD4B473-2E3F-4E79-85E9-CD4CFC243661}"/>
    <dgm:cxn modelId="{4E111999-FDBD-45CB-BBD8-A9E8716D7C5E}" type="presOf" srcId="{56C9E641-0F48-4D36-8576-4B86A70B38C8}" destId="{D6C7BD0F-B676-420B-B7FA-592345E28FDA}" srcOrd="0" destOrd="0" presId="urn:microsoft.com/office/officeart/2008/layout/LinedList"/>
    <dgm:cxn modelId="{9855B6A5-F675-42EA-BE0E-399EA01C133E}" srcId="{AC0DDDBA-D077-435F-B96B-FD1C19168F65}" destId="{E9986440-9DA9-4BE7-8225-3E3A26FFF9A8}" srcOrd="0" destOrd="0" parTransId="{A85230E4-9087-476D-9D0A-F8C5F18A7AB1}" sibTransId="{D57DFC68-7B3F-4FD6-B995-B58F92369364}"/>
    <dgm:cxn modelId="{0A73C2AA-7F2D-4B39-B0B0-F5C66704E90C}" srcId="{AC0DDDBA-D077-435F-B96B-FD1C19168F65}" destId="{2E1F1D5D-2841-4377-87B0-9E9A043F1D6D}" srcOrd="5" destOrd="0" parTransId="{5D4AE201-4B77-4EEC-A380-BCA2C16654B1}" sibTransId="{E28A15C3-81DF-4A80-BDF0-E81B85A8A83E}"/>
    <dgm:cxn modelId="{ADA481C8-438A-4031-B1F1-7A21B2AA4D44}" srcId="{AC0DDDBA-D077-435F-B96B-FD1C19168F65}" destId="{85DC1E9B-77D8-4AF3-8228-60429EA1C73F}" srcOrd="2" destOrd="0" parTransId="{49A36A83-21DF-4974-A6A6-9D2CD2684534}" sibTransId="{94D21511-1EB3-4877-8CA5-8F2A83D36F6C}"/>
    <dgm:cxn modelId="{8BB82EC9-9529-46C1-9567-8E6914727C37}" type="presOf" srcId="{85DC1E9B-77D8-4AF3-8228-60429EA1C73F}" destId="{13E9DA6F-9AB4-4FF2-AF4F-0E9A11B03398}" srcOrd="0" destOrd="0" presId="urn:microsoft.com/office/officeart/2008/layout/LinedList"/>
    <dgm:cxn modelId="{D93DEAE5-D867-43EC-9394-D392EE261AAE}" type="presOf" srcId="{AC0DDDBA-D077-435F-B96B-FD1C19168F65}" destId="{DBAE8611-868A-48DC-B4DE-E386CFB3C2C3}" srcOrd="0" destOrd="0" presId="urn:microsoft.com/office/officeart/2008/layout/LinedList"/>
    <dgm:cxn modelId="{F30AC0F0-21AD-4C77-A188-AC4C2ECE247A}" srcId="{AC0DDDBA-D077-435F-B96B-FD1C19168F65}" destId="{56C9E641-0F48-4D36-8576-4B86A70B38C8}" srcOrd="4" destOrd="0" parTransId="{7B8200E4-2BEF-457F-B825-6E56FAC2A363}" sibTransId="{39535197-9359-494B-946D-05A84B048A59}"/>
    <dgm:cxn modelId="{E059D8F4-2FEB-40F0-B4C9-BCD196AB3F3D}" type="presOf" srcId="{2E1F1D5D-2841-4377-87B0-9E9A043F1D6D}" destId="{F61BDB5C-44FB-442C-9D64-3AC2A6631240}" srcOrd="0" destOrd="0" presId="urn:microsoft.com/office/officeart/2008/layout/LinedList"/>
    <dgm:cxn modelId="{5BF36F2B-2CA0-453D-8CC7-8622EAE2CB39}" type="presParOf" srcId="{DBAE8611-868A-48DC-B4DE-E386CFB3C2C3}" destId="{66404BCA-A648-4F19-A0D2-6EA20B78D714}" srcOrd="0" destOrd="0" presId="urn:microsoft.com/office/officeart/2008/layout/LinedList"/>
    <dgm:cxn modelId="{ED1D9296-D770-4CB4-867D-D2AC41AD3AE9}" type="presParOf" srcId="{DBAE8611-868A-48DC-B4DE-E386CFB3C2C3}" destId="{68CB83CE-6C89-4CE4-AAA9-0A13CEC7544F}" srcOrd="1" destOrd="0" presId="urn:microsoft.com/office/officeart/2008/layout/LinedList"/>
    <dgm:cxn modelId="{D1E7ED0A-4C6F-45C2-8091-BF6DC8EBC56C}" type="presParOf" srcId="{68CB83CE-6C89-4CE4-AAA9-0A13CEC7544F}" destId="{914497CE-0FC1-4AE7-99DC-DB977A8A5F92}" srcOrd="0" destOrd="0" presId="urn:microsoft.com/office/officeart/2008/layout/LinedList"/>
    <dgm:cxn modelId="{5CFB3D0B-ECCD-497E-83E1-E653EDE79126}" type="presParOf" srcId="{68CB83CE-6C89-4CE4-AAA9-0A13CEC7544F}" destId="{E100D5D8-7B56-4B4E-8FB6-DE304B39410B}" srcOrd="1" destOrd="0" presId="urn:microsoft.com/office/officeart/2008/layout/LinedList"/>
    <dgm:cxn modelId="{6EDE1FCE-2A38-4BB9-A324-482133D561EA}" type="presParOf" srcId="{DBAE8611-868A-48DC-B4DE-E386CFB3C2C3}" destId="{7AF5199D-BEF6-4ED1-9D90-3933B3CAD6E6}" srcOrd="2" destOrd="0" presId="urn:microsoft.com/office/officeart/2008/layout/LinedList"/>
    <dgm:cxn modelId="{C2397859-12A3-43B1-ABD9-98C8F9536437}" type="presParOf" srcId="{DBAE8611-868A-48DC-B4DE-E386CFB3C2C3}" destId="{9D59A9A9-DE10-4510-ACE3-49927592642C}" srcOrd="3" destOrd="0" presId="urn:microsoft.com/office/officeart/2008/layout/LinedList"/>
    <dgm:cxn modelId="{CEA5CD87-C534-4866-BA5E-8F47A9758FA2}" type="presParOf" srcId="{9D59A9A9-DE10-4510-ACE3-49927592642C}" destId="{5A22DDE0-485D-4566-86EF-0132FF561CC9}" srcOrd="0" destOrd="0" presId="urn:microsoft.com/office/officeart/2008/layout/LinedList"/>
    <dgm:cxn modelId="{081DCF2F-E528-46D4-8084-1088FE9E1415}" type="presParOf" srcId="{9D59A9A9-DE10-4510-ACE3-49927592642C}" destId="{53E00A2F-386B-410F-AC48-B22DD6A9F591}" srcOrd="1" destOrd="0" presId="urn:microsoft.com/office/officeart/2008/layout/LinedList"/>
    <dgm:cxn modelId="{3B4B5AA3-0642-4C26-ACB7-EFEB79A2636B}" type="presParOf" srcId="{DBAE8611-868A-48DC-B4DE-E386CFB3C2C3}" destId="{E302A6AC-7EAD-4CEA-AA83-98BBBA602F74}" srcOrd="4" destOrd="0" presId="urn:microsoft.com/office/officeart/2008/layout/LinedList"/>
    <dgm:cxn modelId="{7C09BCED-1EC3-4160-BD7C-225E85ED2C98}" type="presParOf" srcId="{DBAE8611-868A-48DC-B4DE-E386CFB3C2C3}" destId="{25C680D4-2FB9-482C-B4BA-0F43F814EF6F}" srcOrd="5" destOrd="0" presId="urn:microsoft.com/office/officeart/2008/layout/LinedList"/>
    <dgm:cxn modelId="{C4AC89E8-FE78-4834-A301-D190FC01C9E5}" type="presParOf" srcId="{25C680D4-2FB9-482C-B4BA-0F43F814EF6F}" destId="{13E9DA6F-9AB4-4FF2-AF4F-0E9A11B03398}" srcOrd="0" destOrd="0" presId="urn:microsoft.com/office/officeart/2008/layout/LinedList"/>
    <dgm:cxn modelId="{6E29D9E0-2CDE-4DA7-BECD-9CBCCDA3D9DD}" type="presParOf" srcId="{25C680D4-2FB9-482C-B4BA-0F43F814EF6F}" destId="{06B36B5E-A33B-46BC-A3F9-C01772A9A18E}" srcOrd="1" destOrd="0" presId="urn:microsoft.com/office/officeart/2008/layout/LinedList"/>
    <dgm:cxn modelId="{06FAE41A-DA23-4759-AE83-C2D12FEFB9EA}" type="presParOf" srcId="{DBAE8611-868A-48DC-B4DE-E386CFB3C2C3}" destId="{574B1557-85CA-4AAE-8257-DCC21830F92F}" srcOrd="6" destOrd="0" presId="urn:microsoft.com/office/officeart/2008/layout/LinedList"/>
    <dgm:cxn modelId="{99A04A60-4195-49CC-B666-3F79AB3387FC}" type="presParOf" srcId="{DBAE8611-868A-48DC-B4DE-E386CFB3C2C3}" destId="{CD431601-6377-427A-84F2-C025D586A225}" srcOrd="7" destOrd="0" presId="urn:microsoft.com/office/officeart/2008/layout/LinedList"/>
    <dgm:cxn modelId="{74C90582-4132-4F13-98C1-E87276AC2EC9}" type="presParOf" srcId="{CD431601-6377-427A-84F2-C025D586A225}" destId="{3CEEAD32-D36B-4144-A6CE-2D817D4A7F04}" srcOrd="0" destOrd="0" presId="urn:microsoft.com/office/officeart/2008/layout/LinedList"/>
    <dgm:cxn modelId="{72C6BA83-05AD-4F33-B76B-BE642DF5FBEC}" type="presParOf" srcId="{CD431601-6377-427A-84F2-C025D586A225}" destId="{9F774D13-FC08-43E4-A240-9BAA51AB357F}" srcOrd="1" destOrd="0" presId="urn:microsoft.com/office/officeart/2008/layout/LinedList"/>
    <dgm:cxn modelId="{9CF28B2B-9CD0-4F3B-A785-6CA7A5F7371C}" type="presParOf" srcId="{DBAE8611-868A-48DC-B4DE-E386CFB3C2C3}" destId="{312FEC5E-A5E6-42AA-B3D7-86DA7F71F101}" srcOrd="8" destOrd="0" presId="urn:microsoft.com/office/officeart/2008/layout/LinedList"/>
    <dgm:cxn modelId="{6AB4604E-F7EE-4742-B17D-10572EDD64EE}" type="presParOf" srcId="{DBAE8611-868A-48DC-B4DE-E386CFB3C2C3}" destId="{7967AB5D-F2B2-4322-B443-E26622D20CB5}" srcOrd="9" destOrd="0" presId="urn:microsoft.com/office/officeart/2008/layout/LinedList"/>
    <dgm:cxn modelId="{F38DC75B-589E-4F56-9B9E-21DB36D4DB00}" type="presParOf" srcId="{7967AB5D-F2B2-4322-B443-E26622D20CB5}" destId="{D6C7BD0F-B676-420B-B7FA-592345E28FDA}" srcOrd="0" destOrd="0" presId="urn:microsoft.com/office/officeart/2008/layout/LinedList"/>
    <dgm:cxn modelId="{2168033B-789F-4A3B-9016-FF1BC334D48E}" type="presParOf" srcId="{7967AB5D-F2B2-4322-B443-E26622D20CB5}" destId="{EC9DD3D0-4B2B-468B-AF96-C2D2F6934ABF}" srcOrd="1" destOrd="0" presId="urn:microsoft.com/office/officeart/2008/layout/LinedList"/>
    <dgm:cxn modelId="{9BC4B1F7-9900-4FBA-B477-66EA947B0419}" type="presParOf" srcId="{DBAE8611-868A-48DC-B4DE-E386CFB3C2C3}" destId="{F0B7986A-9778-4AF3-A6A8-E308B801EA8F}" srcOrd="10" destOrd="0" presId="urn:microsoft.com/office/officeart/2008/layout/LinedList"/>
    <dgm:cxn modelId="{F3F912A6-6042-4265-AA71-45268F640956}" type="presParOf" srcId="{DBAE8611-868A-48DC-B4DE-E386CFB3C2C3}" destId="{E46A4924-8BDF-437E-AF68-A07A188A4C22}" srcOrd="11" destOrd="0" presId="urn:microsoft.com/office/officeart/2008/layout/LinedList"/>
    <dgm:cxn modelId="{6D3AE912-D2DD-47F0-9EF1-0F2770A2D8F8}" type="presParOf" srcId="{E46A4924-8BDF-437E-AF68-A07A188A4C22}" destId="{F61BDB5C-44FB-442C-9D64-3AC2A6631240}" srcOrd="0" destOrd="0" presId="urn:microsoft.com/office/officeart/2008/layout/LinedList"/>
    <dgm:cxn modelId="{4402B07C-DD3F-41E2-9B83-3140CCC8148F}" type="presParOf" srcId="{E46A4924-8BDF-437E-AF68-A07A188A4C22}" destId="{7C85AED5-AFAC-45F1-98B4-1A2DB68456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044784-E674-4641-BC1B-B1E8E761CA9E}" type="doc">
      <dgm:prSet loTypeId="urn:microsoft.com/office/officeart/2005/8/layout/hierarchy1" loCatId="hierarchy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2C2A53D-B28C-40D2-802D-A613BFF6AF8B}">
      <dgm:prSet/>
      <dgm:spPr/>
      <dgm:t>
        <a:bodyPr/>
        <a:lstStyle/>
        <a:p>
          <a:r>
            <a:rPr lang="en-GB"/>
            <a:t>Newid ymddygiad</a:t>
          </a:r>
          <a:endParaRPr lang="en-US"/>
        </a:p>
      </dgm:t>
    </dgm:pt>
    <dgm:pt modelId="{5DC89F18-984D-4163-851C-2F23195D22DE}" type="parTrans" cxnId="{61D51E2E-45F7-48EB-9E84-4CD4BBE66CBC}">
      <dgm:prSet/>
      <dgm:spPr/>
      <dgm:t>
        <a:bodyPr/>
        <a:lstStyle/>
        <a:p>
          <a:endParaRPr lang="en-US"/>
        </a:p>
      </dgm:t>
    </dgm:pt>
    <dgm:pt modelId="{C2024D46-39BB-4D95-BB96-57D1FA4A10C0}" type="sibTrans" cxnId="{61D51E2E-45F7-48EB-9E84-4CD4BBE66CBC}">
      <dgm:prSet/>
      <dgm:spPr/>
      <dgm:t>
        <a:bodyPr/>
        <a:lstStyle/>
        <a:p>
          <a:endParaRPr lang="en-US"/>
        </a:p>
      </dgm:t>
    </dgm:pt>
    <dgm:pt modelId="{9F4B7DD0-1E1E-4926-BFB7-B6BB47EF9C58}">
      <dgm:prSet/>
      <dgm:spPr/>
      <dgm:t>
        <a:bodyPr/>
        <a:lstStyle/>
        <a:p>
          <a:r>
            <a:rPr lang="en-GB" dirty="0" err="1"/>
            <a:t>Theori</a:t>
          </a:r>
          <a:r>
            <a:rPr lang="en-GB" dirty="0"/>
            <a:t> Nudge </a:t>
          </a:r>
          <a:endParaRPr lang="en-US" dirty="0"/>
        </a:p>
      </dgm:t>
    </dgm:pt>
    <dgm:pt modelId="{96F5A249-2B5B-4D0B-9B72-9CA3FC93C6A2}" type="parTrans" cxnId="{0366849B-069B-4456-9CF5-561BB4A9CAFC}">
      <dgm:prSet/>
      <dgm:spPr/>
      <dgm:t>
        <a:bodyPr/>
        <a:lstStyle/>
        <a:p>
          <a:endParaRPr lang="en-US"/>
        </a:p>
      </dgm:t>
    </dgm:pt>
    <dgm:pt modelId="{BBFF13F5-6C1A-4812-89F7-D02C9822A1EC}" type="sibTrans" cxnId="{0366849B-069B-4456-9CF5-561BB4A9CAFC}">
      <dgm:prSet/>
      <dgm:spPr/>
      <dgm:t>
        <a:bodyPr/>
        <a:lstStyle/>
        <a:p>
          <a:endParaRPr lang="en-US"/>
        </a:p>
      </dgm:t>
    </dgm:pt>
    <dgm:pt modelId="{7FFB3861-D6A1-45C0-B164-148066E389EB}">
      <dgm:prSet/>
      <dgm:spPr/>
      <dgm:t>
        <a:bodyPr/>
        <a:lstStyle/>
        <a:p>
          <a:r>
            <a:rPr lang="en-GB"/>
            <a:t>Mindspace</a:t>
          </a:r>
          <a:endParaRPr lang="en-US"/>
        </a:p>
      </dgm:t>
    </dgm:pt>
    <dgm:pt modelId="{2CEFEF86-F75A-4D9E-B2A1-3F1D0C41EB6C}" type="parTrans" cxnId="{364029FF-E4F8-4921-9789-928002A20B2C}">
      <dgm:prSet/>
      <dgm:spPr/>
      <dgm:t>
        <a:bodyPr/>
        <a:lstStyle/>
        <a:p>
          <a:endParaRPr lang="en-US"/>
        </a:p>
      </dgm:t>
    </dgm:pt>
    <dgm:pt modelId="{D03E4BC5-C63C-49BE-8FB0-4D91895331F3}" type="sibTrans" cxnId="{364029FF-E4F8-4921-9789-928002A20B2C}">
      <dgm:prSet/>
      <dgm:spPr/>
      <dgm:t>
        <a:bodyPr/>
        <a:lstStyle/>
        <a:p>
          <a:endParaRPr lang="en-US"/>
        </a:p>
      </dgm:t>
    </dgm:pt>
    <dgm:pt modelId="{7E358555-E201-4FC8-ADF8-FE16408705A3}" type="pres">
      <dgm:prSet presAssocID="{63044784-E674-4641-BC1B-B1E8E761CA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192A27-EC2D-4848-AA0D-7DFD551B0245}" type="pres">
      <dgm:prSet presAssocID="{62C2A53D-B28C-40D2-802D-A613BFF6AF8B}" presName="hierRoot1" presStyleCnt="0"/>
      <dgm:spPr/>
    </dgm:pt>
    <dgm:pt modelId="{59366A07-7291-4E30-8E67-99C2591EE045}" type="pres">
      <dgm:prSet presAssocID="{62C2A53D-B28C-40D2-802D-A613BFF6AF8B}" presName="composite" presStyleCnt="0"/>
      <dgm:spPr/>
    </dgm:pt>
    <dgm:pt modelId="{E510269F-4A26-47CC-8BB8-64CBB5D8CEAB}" type="pres">
      <dgm:prSet presAssocID="{62C2A53D-B28C-40D2-802D-A613BFF6AF8B}" presName="background" presStyleLbl="node0" presStyleIdx="0" presStyleCnt="3"/>
      <dgm:spPr/>
    </dgm:pt>
    <dgm:pt modelId="{E6CBD97A-6C2F-4923-AA38-37AA39E03544}" type="pres">
      <dgm:prSet presAssocID="{62C2A53D-B28C-40D2-802D-A613BFF6AF8B}" presName="text" presStyleLbl="fgAcc0" presStyleIdx="0" presStyleCnt="3">
        <dgm:presLayoutVars>
          <dgm:chPref val="3"/>
        </dgm:presLayoutVars>
      </dgm:prSet>
      <dgm:spPr/>
    </dgm:pt>
    <dgm:pt modelId="{45F717A3-06CD-4959-A33E-00B11F5D88B6}" type="pres">
      <dgm:prSet presAssocID="{62C2A53D-B28C-40D2-802D-A613BFF6AF8B}" presName="hierChild2" presStyleCnt="0"/>
      <dgm:spPr/>
    </dgm:pt>
    <dgm:pt modelId="{3E10EDE2-A303-4EDB-A905-51162D48BDE7}" type="pres">
      <dgm:prSet presAssocID="{9F4B7DD0-1E1E-4926-BFB7-B6BB47EF9C58}" presName="hierRoot1" presStyleCnt="0"/>
      <dgm:spPr/>
    </dgm:pt>
    <dgm:pt modelId="{4B32E483-9B8B-4153-B215-EB0634A79AEF}" type="pres">
      <dgm:prSet presAssocID="{9F4B7DD0-1E1E-4926-BFB7-B6BB47EF9C58}" presName="composite" presStyleCnt="0"/>
      <dgm:spPr/>
    </dgm:pt>
    <dgm:pt modelId="{5FE3C31B-4237-4E75-9A6B-59AA3D3BC8AB}" type="pres">
      <dgm:prSet presAssocID="{9F4B7DD0-1E1E-4926-BFB7-B6BB47EF9C58}" presName="background" presStyleLbl="node0" presStyleIdx="1" presStyleCnt="3"/>
      <dgm:spPr/>
    </dgm:pt>
    <dgm:pt modelId="{6BE32242-6622-479E-90C9-73D06C7A2699}" type="pres">
      <dgm:prSet presAssocID="{9F4B7DD0-1E1E-4926-BFB7-B6BB47EF9C58}" presName="text" presStyleLbl="fgAcc0" presStyleIdx="1" presStyleCnt="3">
        <dgm:presLayoutVars>
          <dgm:chPref val="3"/>
        </dgm:presLayoutVars>
      </dgm:prSet>
      <dgm:spPr/>
    </dgm:pt>
    <dgm:pt modelId="{4CC41078-240A-4050-8A31-E2FEB17C8C99}" type="pres">
      <dgm:prSet presAssocID="{9F4B7DD0-1E1E-4926-BFB7-B6BB47EF9C58}" presName="hierChild2" presStyleCnt="0"/>
      <dgm:spPr/>
    </dgm:pt>
    <dgm:pt modelId="{773895A4-D1DC-4D34-B3B3-AD114DBC367F}" type="pres">
      <dgm:prSet presAssocID="{7FFB3861-D6A1-45C0-B164-148066E389EB}" presName="hierRoot1" presStyleCnt="0"/>
      <dgm:spPr/>
    </dgm:pt>
    <dgm:pt modelId="{0F27CEAB-D2F8-4835-9B71-606089CD025F}" type="pres">
      <dgm:prSet presAssocID="{7FFB3861-D6A1-45C0-B164-148066E389EB}" presName="composite" presStyleCnt="0"/>
      <dgm:spPr/>
    </dgm:pt>
    <dgm:pt modelId="{876EAA73-C45E-4729-8009-F7A592D33C42}" type="pres">
      <dgm:prSet presAssocID="{7FFB3861-D6A1-45C0-B164-148066E389EB}" presName="background" presStyleLbl="node0" presStyleIdx="2" presStyleCnt="3"/>
      <dgm:spPr/>
    </dgm:pt>
    <dgm:pt modelId="{348A54D7-B71C-4B28-BFC9-4B1BD37CAC3C}" type="pres">
      <dgm:prSet presAssocID="{7FFB3861-D6A1-45C0-B164-148066E389EB}" presName="text" presStyleLbl="fgAcc0" presStyleIdx="2" presStyleCnt="3">
        <dgm:presLayoutVars>
          <dgm:chPref val="3"/>
        </dgm:presLayoutVars>
      </dgm:prSet>
      <dgm:spPr/>
    </dgm:pt>
    <dgm:pt modelId="{B7970F15-AC49-4E96-80BD-BCD9B85F0133}" type="pres">
      <dgm:prSet presAssocID="{7FFB3861-D6A1-45C0-B164-148066E389EB}" presName="hierChild2" presStyleCnt="0"/>
      <dgm:spPr/>
    </dgm:pt>
  </dgm:ptLst>
  <dgm:cxnLst>
    <dgm:cxn modelId="{61D51E2E-45F7-48EB-9E84-4CD4BBE66CBC}" srcId="{63044784-E674-4641-BC1B-B1E8E761CA9E}" destId="{62C2A53D-B28C-40D2-802D-A613BFF6AF8B}" srcOrd="0" destOrd="0" parTransId="{5DC89F18-984D-4163-851C-2F23195D22DE}" sibTransId="{C2024D46-39BB-4D95-BB96-57D1FA4A10C0}"/>
    <dgm:cxn modelId="{0AA5B437-FD08-40E9-B904-01E6BF58328A}" type="presOf" srcId="{7FFB3861-D6A1-45C0-B164-148066E389EB}" destId="{348A54D7-B71C-4B28-BFC9-4B1BD37CAC3C}" srcOrd="0" destOrd="0" presId="urn:microsoft.com/office/officeart/2005/8/layout/hierarchy1"/>
    <dgm:cxn modelId="{EA250F58-5B42-4D19-91F1-B0D185E4BCD1}" type="presOf" srcId="{63044784-E674-4641-BC1B-B1E8E761CA9E}" destId="{7E358555-E201-4FC8-ADF8-FE16408705A3}" srcOrd="0" destOrd="0" presId="urn:microsoft.com/office/officeart/2005/8/layout/hierarchy1"/>
    <dgm:cxn modelId="{0366849B-069B-4456-9CF5-561BB4A9CAFC}" srcId="{63044784-E674-4641-BC1B-B1E8E761CA9E}" destId="{9F4B7DD0-1E1E-4926-BFB7-B6BB47EF9C58}" srcOrd="1" destOrd="0" parTransId="{96F5A249-2B5B-4D0B-9B72-9CA3FC93C6A2}" sibTransId="{BBFF13F5-6C1A-4812-89F7-D02C9822A1EC}"/>
    <dgm:cxn modelId="{C071CFD4-5744-4C13-BB48-E9EC2336372A}" type="presOf" srcId="{9F4B7DD0-1E1E-4926-BFB7-B6BB47EF9C58}" destId="{6BE32242-6622-479E-90C9-73D06C7A2699}" srcOrd="0" destOrd="0" presId="urn:microsoft.com/office/officeart/2005/8/layout/hierarchy1"/>
    <dgm:cxn modelId="{2D7224F0-32AD-47B2-96CF-FFF84039A295}" type="presOf" srcId="{62C2A53D-B28C-40D2-802D-A613BFF6AF8B}" destId="{E6CBD97A-6C2F-4923-AA38-37AA39E03544}" srcOrd="0" destOrd="0" presId="urn:microsoft.com/office/officeart/2005/8/layout/hierarchy1"/>
    <dgm:cxn modelId="{364029FF-E4F8-4921-9789-928002A20B2C}" srcId="{63044784-E674-4641-BC1B-B1E8E761CA9E}" destId="{7FFB3861-D6A1-45C0-B164-148066E389EB}" srcOrd="2" destOrd="0" parTransId="{2CEFEF86-F75A-4D9E-B2A1-3F1D0C41EB6C}" sibTransId="{D03E4BC5-C63C-49BE-8FB0-4D91895331F3}"/>
    <dgm:cxn modelId="{E1B28B86-CFDE-4617-9DFC-F002C05322E2}" type="presParOf" srcId="{7E358555-E201-4FC8-ADF8-FE16408705A3}" destId="{A2192A27-EC2D-4848-AA0D-7DFD551B0245}" srcOrd="0" destOrd="0" presId="urn:microsoft.com/office/officeart/2005/8/layout/hierarchy1"/>
    <dgm:cxn modelId="{4A0A796E-0C72-4FF3-B68C-065BF5B6B86B}" type="presParOf" srcId="{A2192A27-EC2D-4848-AA0D-7DFD551B0245}" destId="{59366A07-7291-4E30-8E67-99C2591EE045}" srcOrd="0" destOrd="0" presId="urn:microsoft.com/office/officeart/2005/8/layout/hierarchy1"/>
    <dgm:cxn modelId="{1E230E1B-305F-4C2B-A687-DF907C7E0564}" type="presParOf" srcId="{59366A07-7291-4E30-8E67-99C2591EE045}" destId="{E510269F-4A26-47CC-8BB8-64CBB5D8CEAB}" srcOrd="0" destOrd="0" presId="urn:microsoft.com/office/officeart/2005/8/layout/hierarchy1"/>
    <dgm:cxn modelId="{97E81375-B98A-40F4-81A7-CAF0267B44B9}" type="presParOf" srcId="{59366A07-7291-4E30-8E67-99C2591EE045}" destId="{E6CBD97A-6C2F-4923-AA38-37AA39E03544}" srcOrd="1" destOrd="0" presId="urn:microsoft.com/office/officeart/2005/8/layout/hierarchy1"/>
    <dgm:cxn modelId="{3BAFD034-35D2-42FA-AB88-85EF70B7C8FA}" type="presParOf" srcId="{A2192A27-EC2D-4848-AA0D-7DFD551B0245}" destId="{45F717A3-06CD-4959-A33E-00B11F5D88B6}" srcOrd="1" destOrd="0" presId="urn:microsoft.com/office/officeart/2005/8/layout/hierarchy1"/>
    <dgm:cxn modelId="{C5ECB4F2-9C57-45A1-A16D-C4B399F72A58}" type="presParOf" srcId="{7E358555-E201-4FC8-ADF8-FE16408705A3}" destId="{3E10EDE2-A303-4EDB-A905-51162D48BDE7}" srcOrd="1" destOrd="0" presId="urn:microsoft.com/office/officeart/2005/8/layout/hierarchy1"/>
    <dgm:cxn modelId="{E6D3068D-A868-433B-A785-274DDBD8C96E}" type="presParOf" srcId="{3E10EDE2-A303-4EDB-A905-51162D48BDE7}" destId="{4B32E483-9B8B-4153-B215-EB0634A79AEF}" srcOrd="0" destOrd="0" presId="urn:microsoft.com/office/officeart/2005/8/layout/hierarchy1"/>
    <dgm:cxn modelId="{93BC24EF-90AC-4FDF-A7B5-6B0A37278F70}" type="presParOf" srcId="{4B32E483-9B8B-4153-B215-EB0634A79AEF}" destId="{5FE3C31B-4237-4E75-9A6B-59AA3D3BC8AB}" srcOrd="0" destOrd="0" presId="urn:microsoft.com/office/officeart/2005/8/layout/hierarchy1"/>
    <dgm:cxn modelId="{8E185051-42AC-4E81-A2C2-AE05DAA9D701}" type="presParOf" srcId="{4B32E483-9B8B-4153-B215-EB0634A79AEF}" destId="{6BE32242-6622-479E-90C9-73D06C7A2699}" srcOrd="1" destOrd="0" presId="urn:microsoft.com/office/officeart/2005/8/layout/hierarchy1"/>
    <dgm:cxn modelId="{B306EDDB-163E-45D1-8F7C-6F661AA9D054}" type="presParOf" srcId="{3E10EDE2-A303-4EDB-A905-51162D48BDE7}" destId="{4CC41078-240A-4050-8A31-E2FEB17C8C99}" srcOrd="1" destOrd="0" presId="urn:microsoft.com/office/officeart/2005/8/layout/hierarchy1"/>
    <dgm:cxn modelId="{23201BB3-BE09-4E52-A3EB-BFA7E3A27398}" type="presParOf" srcId="{7E358555-E201-4FC8-ADF8-FE16408705A3}" destId="{773895A4-D1DC-4D34-B3B3-AD114DBC367F}" srcOrd="2" destOrd="0" presId="urn:microsoft.com/office/officeart/2005/8/layout/hierarchy1"/>
    <dgm:cxn modelId="{4BD0F594-079B-41F7-AC33-D7498A2DF3E3}" type="presParOf" srcId="{773895A4-D1DC-4D34-B3B3-AD114DBC367F}" destId="{0F27CEAB-D2F8-4835-9B71-606089CD025F}" srcOrd="0" destOrd="0" presId="urn:microsoft.com/office/officeart/2005/8/layout/hierarchy1"/>
    <dgm:cxn modelId="{F334224D-DE9D-4B67-83B9-148E1B68C41B}" type="presParOf" srcId="{0F27CEAB-D2F8-4835-9B71-606089CD025F}" destId="{876EAA73-C45E-4729-8009-F7A592D33C42}" srcOrd="0" destOrd="0" presId="urn:microsoft.com/office/officeart/2005/8/layout/hierarchy1"/>
    <dgm:cxn modelId="{20DF71BE-DAC4-45B2-87B6-003350B0B34F}" type="presParOf" srcId="{0F27CEAB-D2F8-4835-9B71-606089CD025F}" destId="{348A54D7-B71C-4B28-BFC9-4B1BD37CAC3C}" srcOrd="1" destOrd="0" presId="urn:microsoft.com/office/officeart/2005/8/layout/hierarchy1"/>
    <dgm:cxn modelId="{AA060DC3-F69C-402C-B452-70F7B230537F}" type="presParOf" srcId="{773895A4-D1DC-4D34-B3B3-AD114DBC367F}" destId="{B7970F15-AC49-4E96-80BD-BCD9B85F01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C0AB77-264E-46C9-A1F5-152D7552B2F7}" type="doc">
      <dgm:prSet loTypeId="urn:microsoft.com/office/officeart/2008/layout/Lin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ED7D6D-EB9B-4FFB-A564-68C22E475575}">
      <dgm:prSet/>
      <dgm:spPr/>
      <dgm:t>
        <a:bodyPr/>
        <a:lstStyle/>
        <a:p>
          <a:r>
            <a:rPr lang="cy-GB" noProof="0" dirty="0"/>
            <a:t>Am genhedlaeth mae Cymru wedi tueddu edrych tuag at </a:t>
          </a:r>
          <a:r>
            <a:rPr lang="cy-GB" noProof="0" dirty="0" err="1"/>
            <a:t>Gatalwnia</a:t>
          </a:r>
          <a:r>
            <a:rPr lang="cy-GB" noProof="0" dirty="0"/>
            <a:t>, Y Ffindir, </a:t>
          </a:r>
          <a:r>
            <a:rPr lang="cy-GB" noProof="0" dirty="0" err="1"/>
            <a:t>Quebec</a:t>
          </a:r>
          <a:r>
            <a:rPr lang="cy-GB" noProof="0" dirty="0"/>
            <a:t> am syniadau, gwersi, ysbrydoliaeth a cheisio cyd-weithio gyda’r Alban ac Iwerddon o fewn BIC a fframweithiau eraill.</a:t>
          </a:r>
        </a:p>
      </dgm:t>
    </dgm:pt>
    <dgm:pt modelId="{108317E5-9E85-4DCD-9DA4-499C10B1EAA3}" type="parTrans" cxnId="{4665CE57-FD6A-4807-8C72-8B4D32F82EE5}">
      <dgm:prSet/>
      <dgm:spPr/>
      <dgm:t>
        <a:bodyPr/>
        <a:lstStyle/>
        <a:p>
          <a:endParaRPr lang="en-US"/>
        </a:p>
      </dgm:t>
    </dgm:pt>
    <dgm:pt modelId="{993D9994-8A71-47B1-A36E-33EABF21E2C0}" type="sibTrans" cxnId="{4665CE57-FD6A-4807-8C72-8B4D32F82EE5}">
      <dgm:prSet/>
      <dgm:spPr/>
      <dgm:t>
        <a:bodyPr/>
        <a:lstStyle/>
        <a:p>
          <a:endParaRPr lang="en-US"/>
        </a:p>
      </dgm:t>
    </dgm:pt>
    <dgm:pt modelId="{8C6B4FB1-5CED-4217-8AAE-908F5269BC0D}">
      <dgm:prSet/>
      <dgm:spPr/>
      <dgm:t>
        <a:bodyPr/>
        <a:lstStyle/>
        <a:p>
          <a:r>
            <a:rPr lang="cy-GB" noProof="0" dirty="0"/>
            <a:t>Wedi </a:t>
          </a:r>
          <a:r>
            <a:rPr lang="cy-GB" noProof="0" dirty="0" err="1"/>
            <a:t>Brexit</a:t>
          </a:r>
          <a:r>
            <a:rPr lang="cy-GB" noProof="0" dirty="0"/>
            <a:t> pa un sydd yn debycach o </a:t>
          </a:r>
          <a:r>
            <a:rPr lang="cy-GB" noProof="0"/>
            <a:t>fewn genhedlaeth Iwerddon </a:t>
          </a:r>
          <a:r>
            <a:rPr lang="cy-GB" noProof="0" dirty="0"/>
            <a:t>Unedig ynteu Y Deyrnas Unedig?</a:t>
          </a:r>
        </a:p>
      </dgm:t>
    </dgm:pt>
    <dgm:pt modelId="{37F0A879-ACB1-4E18-B4B8-8B5DC1F34742}" type="parTrans" cxnId="{996D3CEA-1C38-4517-8876-978F14538E3D}">
      <dgm:prSet/>
      <dgm:spPr/>
      <dgm:t>
        <a:bodyPr/>
        <a:lstStyle/>
        <a:p>
          <a:endParaRPr lang="en-US"/>
        </a:p>
      </dgm:t>
    </dgm:pt>
    <dgm:pt modelId="{34504F88-0044-4A37-AEC2-566D182F4AE6}" type="sibTrans" cxnId="{996D3CEA-1C38-4517-8876-978F14538E3D}">
      <dgm:prSet/>
      <dgm:spPr/>
      <dgm:t>
        <a:bodyPr/>
        <a:lstStyle/>
        <a:p>
          <a:endParaRPr lang="en-US"/>
        </a:p>
      </dgm:t>
    </dgm:pt>
    <dgm:pt modelId="{3B1493A8-98AC-4620-8C63-F01C9AEAFC9F}">
      <dgm:prSet/>
      <dgm:spPr/>
      <dgm:t>
        <a:bodyPr/>
        <a:lstStyle/>
        <a:p>
          <a:r>
            <a:rPr lang="cy-GB" noProof="0"/>
            <a:t>Ond yn fwy ddiweddar mae Gwlad y Basg wedi ei chynnig fel enghraifft gan fudiadau pwyso, academyddion a gwleidyddion, ac felly pa wersi sydd i ni o brofiad Euskadi?</a:t>
          </a:r>
        </a:p>
      </dgm:t>
    </dgm:pt>
    <dgm:pt modelId="{D5E47727-73B6-45E8-8B03-A0E06F912FBB}" type="parTrans" cxnId="{6B48DE5C-81BC-40A4-BF39-78128FB3E72D}">
      <dgm:prSet/>
      <dgm:spPr/>
      <dgm:t>
        <a:bodyPr/>
        <a:lstStyle/>
        <a:p>
          <a:endParaRPr lang="en-US"/>
        </a:p>
      </dgm:t>
    </dgm:pt>
    <dgm:pt modelId="{4EAFBCF7-D10E-4F83-AE6E-5A682EC66D9C}" type="sibTrans" cxnId="{6B48DE5C-81BC-40A4-BF39-78128FB3E72D}">
      <dgm:prSet/>
      <dgm:spPr/>
      <dgm:t>
        <a:bodyPr/>
        <a:lstStyle/>
        <a:p>
          <a:endParaRPr lang="en-US"/>
        </a:p>
      </dgm:t>
    </dgm:pt>
    <dgm:pt modelId="{E27DC497-AA9A-4DCD-99BE-1943CEE4EF72}" type="pres">
      <dgm:prSet presAssocID="{CDC0AB77-264E-46C9-A1F5-152D7552B2F7}" presName="vert0" presStyleCnt="0">
        <dgm:presLayoutVars>
          <dgm:dir/>
          <dgm:animOne val="branch"/>
          <dgm:animLvl val="lvl"/>
        </dgm:presLayoutVars>
      </dgm:prSet>
      <dgm:spPr/>
    </dgm:pt>
    <dgm:pt modelId="{BE5F1732-14CE-4AF0-AAEA-73C13FCBEA8E}" type="pres">
      <dgm:prSet presAssocID="{D5ED7D6D-EB9B-4FFB-A564-68C22E475575}" presName="thickLine" presStyleLbl="alignNode1" presStyleIdx="0" presStyleCnt="3"/>
      <dgm:spPr/>
    </dgm:pt>
    <dgm:pt modelId="{9A2CD6DA-D1F1-4A74-A1D0-42029B5B7871}" type="pres">
      <dgm:prSet presAssocID="{D5ED7D6D-EB9B-4FFB-A564-68C22E475575}" presName="horz1" presStyleCnt="0"/>
      <dgm:spPr/>
    </dgm:pt>
    <dgm:pt modelId="{301CDDA3-9E29-4165-A2AB-4052C337184C}" type="pres">
      <dgm:prSet presAssocID="{D5ED7D6D-EB9B-4FFB-A564-68C22E475575}" presName="tx1" presStyleLbl="revTx" presStyleIdx="0" presStyleCnt="3"/>
      <dgm:spPr/>
    </dgm:pt>
    <dgm:pt modelId="{7C107BE3-D4C4-4E05-A94C-B7FCE9B01298}" type="pres">
      <dgm:prSet presAssocID="{D5ED7D6D-EB9B-4FFB-A564-68C22E475575}" presName="vert1" presStyleCnt="0"/>
      <dgm:spPr/>
    </dgm:pt>
    <dgm:pt modelId="{C3C0C14E-6164-4F16-8253-1A5FD6D75A7E}" type="pres">
      <dgm:prSet presAssocID="{8C6B4FB1-5CED-4217-8AAE-908F5269BC0D}" presName="thickLine" presStyleLbl="alignNode1" presStyleIdx="1" presStyleCnt="3"/>
      <dgm:spPr/>
    </dgm:pt>
    <dgm:pt modelId="{BD1867BD-6287-4784-8BC1-D799D432FF9D}" type="pres">
      <dgm:prSet presAssocID="{8C6B4FB1-5CED-4217-8AAE-908F5269BC0D}" presName="horz1" presStyleCnt="0"/>
      <dgm:spPr/>
    </dgm:pt>
    <dgm:pt modelId="{0898CB7B-2290-4F5A-A80B-3483826EEC0E}" type="pres">
      <dgm:prSet presAssocID="{8C6B4FB1-5CED-4217-8AAE-908F5269BC0D}" presName="tx1" presStyleLbl="revTx" presStyleIdx="1" presStyleCnt="3"/>
      <dgm:spPr/>
    </dgm:pt>
    <dgm:pt modelId="{8B3D209C-718A-4FBF-8E0A-3BC180E4AA7A}" type="pres">
      <dgm:prSet presAssocID="{8C6B4FB1-5CED-4217-8AAE-908F5269BC0D}" presName="vert1" presStyleCnt="0"/>
      <dgm:spPr/>
    </dgm:pt>
    <dgm:pt modelId="{106C8A09-3751-4B71-B48D-CF183358B908}" type="pres">
      <dgm:prSet presAssocID="{3B1493A8-98AC-4620-8C63-F01C9AEAFC9F}" presName="thickLine" presStyleLbl="alignNode1" presStyleIdx="2" presStyleCnt="3"/>
      <dgm:spPr/>
    </dgm:pt>
    <dgm:pt modelId="{F6DBB47A-807D-4F36-B36C-C535061C7C5E}" type="pres">
      <dgm:prSet presAssocID="{3B1493A8-98AC-4620-8C63-F01C9AEAFC9F}" presName="horz1" presStyleCnt="0"/>
      <dgm:spPr/>
    </dgm:pt>
    <dgm:pt modelId="{24A393BE-C4CE-4AD5-9C71-064A7484946F}" type="pres">
      <dgm:prSet presAssocID="{3B1493A8-98AC-4620-8C63-F01C9AEAFC9F}" presName="tx1" presStyleLbl="revTx" presStyleIdx="2" presStyleCnt="3"/>
      <dgm:spPr/>
    </dgm:pt>
    <dgm:pt modelId="{31F74374-A5ED-4224-BA59-D35B69895D58}" type="pres">
      <dgm:prSet presAssocID="{3B1493A8-98AC-4620-8C63-F01C9AEAFC9F}" presName="vert1" presStyleCnt="0"/>
      <dgm:spPr/>
    </dgm:pt>
  </dgm:ptLst>
  <dgm:cxnLst>
    <dgm:cxn modelId="{6355141A-DA21-4913-8540-37CE2E030F1E}" type="presOf" srcId="{8C6B4FB1-5CED-4217-8AAE-908F5269BC0D}" destId="{0898CB7B-2290-4F5A-A80B-3483826EEC0E}" srcOrd="0" destOrd="0" presId="urn:microsoft.com/office/officeart/2008/layout/LinedList"/>
    <dgm:cxn modelId="{6B48DE5C-81BC-40A4-BF39-78128FB3E72D}" srcId="{CDC0AB77-264E-46C9-A1F5-152D7552B2F7}" destId="{3B1493A8-98AC-4620-8C63-F01C9AEAFC9F}" srcOrd="2" destOrd="0" parTransId="{D5E47727-73B6-45E8-8B03-A0E06F912FBB}" sibTransId="{4EAFBCF7-D10E-4F83-AE6E-5A682EC66D9C}"/>
    <dgm:cxn modelId="{720C0276-C427-4181-8EDE-B0C13A81BE5F}" type="presOf" srcId="{3B1493A8-98AC-4620-8C63-F01C9AEAFC9F}" destId="{24A393BE-C4CE-4AD5-9C71-064A7484946F}" srcOrd="0" destOrd="0" presId="urn:microsoft.com/office/officeart/2008/layout/LinedList"/>
    <dgm:cxn modelId="{4665CE57-FD6A-4807-8C72-8B4D32F82EE5}" srcId="{CDC0AB77-264E-46C9-A1F5-152D7552B2F7}" destId="{D5ED7D6D-EB9B-4FFB-A564-68C22E475575}" srcOrd="0" destOrd="0" parTransId="{108317E5-9E85-4DCD-9DA4-499C10B1EAA3}" sibTransId="{993D9994-8A71-47B1-A36E-33EABF21E2C0}"/>
    <dgm:cxn modelId="{996D3CEA-1C38-4517-8876-978F14538E3D}" srcId="{CDC0AB77-264E-46C9-A1F5-152D7552B2F7}" destId="{8C6B4FB1-5CED-4217-8AAE-908F5269BC0D}" srcOrd="1" destOrd="0" parTransId="{37F0A879-ACB1-4E18-B4B8-8B5DC1F34742}" sibTransId="{34504F88-0044-4A37-AEC2-566D182F4AE6}"/>
    <dgm:cxn modelId="{A67F25EE-CADF-4B2F-A729-37F12CF2BAAC}" type="presOf" srcId="{CDC0AB77-264E-46C9-A1F5-152D7552B2F7}" destId="{E27DC497-AA9A-4DCD-99BE-1943CEE4EF72}" srcOrd="0" destOrd="0" presId="urn:microsoft.com/office/officeart/2008/layout/LinedList"/>
    <dgm:cxn modelId="{B0E384FE-4C3D-423F-A0D4-31C8D06EF35E}" type="presOf" srcId="{D5ED7D6D-EB9B-4FFB-A564-68C22E475575}" destId="{301CDDA3-9E29-4165-A2AB-4052C337184C}" srcOrd="0" destOrd="0" presId="urn:microsoft.com/office/officeart/2008/layout/LinedList"/>
    <dgm:cxn modelId="{CB9EDC41-8178-4002-9B33-6D51386B4141}" type="presParOf" srcId="{E27DC497-AA9A-4DCD-99BE-1943CEE4EF72}" destId="{BE5F1732-14CE-4AF0-AAEA-73C13FCBEA8E}" srcOrd="0" destOrd="0" presId="urn:microsoft.com/office/officeart/2008/layout/LinedList"/>
    <dgm:cxn modelId="{ECCBC9FB-427C-4440-B4B2-D9FFD69FEC9A}" type="presParOf" srcId="{E27DC497-AA9A-4DCD-99BE-1943CEE4EF72}" destId="{9A2CD6DA-D1F1-4A74-A1D0-42029B5B7871}" srcOrd="1" destOrd="0" presId="urn:microsoft.com/office/officeart/2008/layout/LinedList"/>
    <dgm:cxn modelId="{3DB07F9B-0BAB-4C14-ABFD-583ABF7DE7AF}" type="presParOf" srcId="{9A2CD6DA-D1F1-4A74-A1D0-42029B5B7871}" destId="{301CDDA3-9E29-4165-A2AB-4052C337184C}" srcOrd="0" destOrd="0" presId="urn:microsoft.com/office/officeart/2008/layout/LinedList"/>
    <dgm:cxn modelId="{EE1EE5DB-1311-4CD2-87E6-5D3581C2F1B1}" type="presParOf" srcId="{9A2CD6DA-D1F1-4A74-A1D0-42029B5B7871}" destId="{7C107BE3-D4C4-4E05-A94C-B7FCE9B01298}" srcOrd="1" destOrd="0" presId="urn:microsoft.com/office/officeart/2008/layout/LinedList"/>
    <dgm:cxn modelId="{AF4B54E2-CA54-447F-8BD1-3D1AF3DB7793}" type="presParOf" srcId="{E27DC497-AA9A-4DCD-99BE-1943CEE4EF72}" destId="{C3C0C14E-6164-4F16-8253-1A5FD6D75A7E}" srcOrd="2" destOrd="0" presId="urn:microsoft.com/office/officeart/2008/layout/LinedList"/>
    <dgm:cxn modelId="{CFA78A4E-D529-43A1-BC85-3BB925BF8AC2}" type="presParOf" srcId="{E27DC497-AA9A-4DCD-99BE-1943CEE4EF72}" destId="{BD1867BD-6287-4784-8BC1-D799D432FF9D}" srcOrd="3" destOrd="0" presId="urn:microsoft.com/office/officeart/2008/layout/LinedList"/>
    <dgm:cxn modelId="{604DD8C0-8D37-42A2-BB3A-7762589E6E59}" type="presParOf" srcId="{BD1867BD-6287-4784-8BC1-D799D432FF9D}" destId="{0898CB7B-2290-4F5A-A80B-3483826EEC0E}" srcOrd="0" destOrd="0" presId="urn:microsoft.com/office/officeart/2008/layout/LinedList"/>
    <dgm:cxn modelId="{5E8C3909-9C84-4277-A8FD-34F8051B761B}" type="presParOf" srcId="{BD1867BD-6287-4784-8BC1-D799D432FF9D}" destId="{8B3D209C-718A-4FBF-8E0A-3BC180E4AA7A}" srcOrd="1" destOrd="0" presId="urn:microsoft.com/office/officeart/2008/layout/LinedList"/>
    <dgm:cxn modelId="{145A0B26-7CFA-46B3-A268-4BE692D670CA}" type="presParOf" srcId="{E27DC497-AA9A-4DCD-99BE-1943CEE4EF72}" destId="{106C8A09-3751-4B71-B48D-CF183358B908}" srcOrd="4" destOrd="0" presId="urn:microsoft.com/office/officeart/2008/layout/LinedList"/>
    <dgm:cxn modelId="{9FFD0056-C3FD-41FB-A448-99944DF0E835}" type="presParOf" srcId="{E27DC497-AA9A-4DCD-99BE-1943CEE4EF72}" destId="{F6DBB47A-807D-4F36-B36C-C535061C7C5E}" srcOrd="5" destOrd="0" presId="urn:microsoft.com/office/officeart/2008/layout/LinedList"/>
    <dgm:cxn modelId="{704C3960-1296-4182-B80C-79D8BB32EB50}" type="presParOf" srcId="{F6DBB47A-807D-4F36-B36C-C535061C7C5E}" destId="{24A393BE-C4CE-4AD5-9C71-064A7484946F}" srcOrd="0" destOrd="0" presId="urn:microsoft.com/office/officeart/2008/layout/LinedList"/>
    <dgm:cxn modelId="{1386D2A4-F9FA-4E2F-8271-A1B433613185}" type="presParOf" srcId="{F6DBB47A-807D-4F36-B36C-C535061C7C5E}" destId="{31F74374-A5ED-4224-BA59-D35B69895D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A139FF-0847-4A0A-BA20-02E6645236E0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6514600-DD53-4420-8377-BE2831A818CC}">
      <dgm:prSet/>
      <dgm:spPr/>
      <dgm:t>
        <a:bodyPr/>
        <a:lstStyle/>
        <a:p>
          <a:r>
            <a:rPr lang="en-GB"/>
            <a:t>Ansawdd yn ogystal â niferoedd.</a:t>
          </a:r>
          <a:endParaRPr lang="en-US"/>
        </a:p>
      </dgm:t>
    </dgm:pt>
    <dgm:pt modelId="{D219836B-48B1-4468-AA01-EE96EF61C102}" type="parTrans" cxnId="{0837FE0D-8FC0-464B-B8F5-76F3EE8EBC6B}">
      <dgm:prSet/>
      <dgm:spPr/>
      <dgm:t>
        <a:bodyPr/>
        <a:lstStyle/>
        <a:p>
          <a:endParaRPr lang="en-US"/>
        </a:p>
      </dgm:t>
    </dgm:pt>
    <dgm:pt modelId="{73FEAC48-772B-4CEC-A9A7-12783428B4D6}" type="sibTrans" cxnId="{0837FE0D-8FC0-464B-B8F5-76F3EE8EBC6B}">
      <dgm:prSet/>
      <dgm:spPr/>
      <dgm:t>
        <a:bodyPr/>
        <a:lstStyle/>
        <a:p>
          <a:endParaRPr lang="en-US"/>
        </a:p>
      </dgm:t>
    </dgm:pt>
    <dgm:pt modelId="{E4C58DF0-0F80-4375-9FC2-20DF937E1FB3}">
      <dgm:prSet/>
      <dgm:spPr/>
      <dgm:t>
        <a:bodyPr/>
        <a:lstStyle/>
        <a:p>
          <a:r>
            <a:rPr lang="en-GB"/>
            <a:t>Defnydd y tu allan i’r system addysg.</a:t>
          </a:r>
          <a:endParaRPr lang="en-US"/>
        </a:p>
      </dgm:t>
    </dgm:pt>
    <dgm:pt modelId="{5616A8D6-C413-48C7-A710-112BB2D8E2CE}" type="parTrans" cxnId="{986026BF-3301-4A49-B17B-C7F6BAA43210}">
      <dgm:prSet/>
      <dgm:spPr/>
      <dgm:t>
        <a:bodyPr/>
        <a:lstStyle/>
        <a:p>
          <a:endParaRPr lang="en-US"/>
        </a:p>
      </dgm:t>
    </dgm:pt>
    <dgm:pt modelId="{7586E7ED-6C5B-458F-A482-44AA72306385}" type="sibTrans" cxnId="{986026BF-3301-4A49-B17B-C7F6BAA43210}">
      <dgm:prSet/>
      <dgm:spPr/>
      <dgm:t>
        <a:bodyPr/>
        <a:lstStyle/>
        <a:p>
          <a:endParaRPr lang="en-US"/>
        </a:p>
      </dgm:t>
    </dgm:pt>
    <dgm:pt modelId="{0C6ADDEE-F5D0-45CC-9971-74C158C295D8}">
      <dgm:prSet/>
      <dgm:spPr/>
      <dgm:t>
        <a:bodyPr/>
        <a:lstStyle/>
        <a:p>
          <a:r>
            <a:rPr lang="en-GB"/>
            <a:t>Ffyrdd newydd o gyfathrebu.</a:t>
          </a:r>
          <a:endParaRPr lang="en-US"/>
        </a:p>
      </dgm:t>
    </dgm:pt>
    <dgm:pt modelId="{7D4FDCCE-D1A9-4B5A-ADC5-2205D02CBA55}" type="parTrans" cxnId="{115C166F-14BF-49BC-9FB6-A53912C0CD57}">
      <dgm:prSet/>
      <dgm:spPr/>
      <dgm:t>
        <a:bodyPr/>
        <a:lstStyle/>
        <a:p>
          <a:endParaRPr lang="en-US"/>
        </a:p>
      </dgm:t>
    </dgm:pt>
    <dgm:pt modelId="{B0C88BD6-BDAF-4264-ACA7-5D74CBC8B57D}" type="sibTrans" cxnId="{115C166F-14BF-49BC-9FB6-A53912C0CD57}">
      <dgm:prSet/>
      <dgm:spPr/>
      <dgm:t>
        <a:bodyPr/>
        <a:lstStyle/>
        <a:p>
          <a:endParaRPr lang="en-US"/>
        </a:p>
      </dgm:t>
    </dgm:pt>
    <dgm:pt modelId="{5A170A9F-3930-4684-BD07-856BD8111700}">
      <dgm:prSet/>
      <dgm:spPr/>
      <dgm:t>
        <a:bodyPr/>
        <a:lstStyle/>
        <a:p>
          <a:r>
            <a:rPr lang="en-GB"/>
            <a:t>Cyd-weithio rhwng mudiadau a’r Llywodraeth Ganol a Lleol.</a:t>
          </a:r>
          <a:endParaRPr lang="en-US"/>
        </a:p>
      </dgm:t>
    </dgm:pt>
    <dgm:pt modelId="{9DF28EBB-DCEC-41FF-8427-B47788D0C6E5}" type="parTrans" cxnId="{9B0B76CD-D0BF-488D-9804-FEC39BA5C529}">
      <dgm:prSet/>
      <dgm:spPr/>
      <dgm:t>
        <a:bodyPr/>
        <a:lstStyle/>
        <a:p>
          <a:endParaRPr lang="en-US"/>
        </a:p>
      </dgm:t>
    </dgm:pt>
    <dgm:pt modelId="{A4AC3981-F8AE-4F00-8B64-FB5404526D06}" type="sibTrans" cxnId="{9B0B76CD-D0BF-488D-9804-FEC39BA5C529}">
      <dgm:prSet/>
      <dgm:spPr/>
      <dgm:t>
        <a:bodyPr/>
        <a:lstStyle/>
        <a:p>
          <a:endParaRPr lang="en-US"/>
        </a:p>
      </dgm:t>
    </dgm:pt>
    <dgm:pt modelId="{94AFF7B5-987D-48B0-923A-A3DCB3D8AA67}">
      <dgm:prSet/>
      <dgm:spPr/>
      <dgm:t>
        <a:bodyPr/>
        <a:lstStyle/>
        <a:p>
          <a:r>
            <a:rPr lang="en-GB"/>
            <a:t>Yr un her o sut i reoli disgwyliadau.</a:t>
          </a:r>
          <a:endParaRPr lang="en-US"/>
        </a:p>
      </dgm:t>
    </dgm:pt>
    <dgm:pt modelId="{312BA787-3157-4B90-AF13-B1E8B7AEF99D}" type="parTrans" cxnId="{176C0B37-44C1-4707-B499-2C298F563B89}">
      <dgm:prSet/>
      <dgm:spPr/>
      <dgm:t>
        <a:bodyPr/>
        <a:lstStyle/>
        <a:p>
          <a:endParaRPr lang="en-US"/>
        </a:p>
      </dgm:t>
    </dgm:pt>
    <dgm:pt modelId="{F7BCABAD-5916-4776-AEE9-7E78819F78D4}" type="sibTrans" cxnId="{176C0B37-44C1-4707-B499-2C298F563B89}">
      <dgm:prSet/>
      <dgm:spPr/>
      <dgm:t>
        <a:bodyPr/>
        <a:lstStyle/>
        <a:p>
          <a:endParaRPr lang="en-US"/>
        </a:p>
      </dgm:t>
    </dgm:pt>
    <dgm:pt modelId="{182E84A6-540B-42B7-8FE6-7B0B14CD6529}" type="pres">
      <dgm:prSet presAssocID="{2AA139FF-0847-4A0A-BA20-02E6645236E0}" presName="vert0" presStyleCnt="0">
        <dgm:presLayoutVars>
          <dgm:dir/>
          <dgm:animOne val="branch"/>
          <dgm:animLvl val="lvl"/>
        </dgm:presLayoutVars>
      </dgm:prSet>
      <dgm:spPr/>
    </dgm:pt>
    <dgm:pt modelId="{FE1A2BF8-AEF9-46CF-A366-35447900C3AF}" type="pres">
      <dgm:prSet presAssocID="{76514600-DD53-4420-8377-BE2831A818CC}" presName="thickLine" presStyleLbl="alignNode1" presStyleIdx="0" presStyleCnt="5"/>
      <dgm:spPr/>
    </dgm:pt>
    <dgm:pt modelId="{00ECBDE5-74DB-49B8-AF3A-0492809F5242}" type="pres">
      <dgm:prSet presAssocID="{76514600-DD53-4420-8377-BE2831A818CC}" presName="horz1" presStyleCnt="0"/>
      <dgm:spPr/>
    </dgm:pt>
    <dgm:pt modelId="{E785C14F-1884-47DC-B6C7-5BA600D647AA}" type="pres">
      <dgm:prSet presAssocID="{76514600-DD53-4420-8377-BE2831A818CC}" presName="tx1" presStyleLbl="revTx" presStyleIdx="0" presStyleCnt="5"/>
      <dgm:spPr/>
    </dgm:pt>
    <dgm:pt modelId="{3EA79DCF-F25F-4523-8E1F-9A9E5CA974EF}" type="pres">
      <dgm:prSet presAssocID="{76514600-DD53-4420-8377-BE2831A818CC}" presName="vert1" presStyleCnt="0"/>
      <dgm:spPr/>
    </dgm:pt>
    <dgm:pt modelId="{01F1FFA6-F974-4D83-852A-07422A660D3B}" type="pres">
      <dgm:prSet presAssocID="{E4C58DF0-0F80-4375-9FC2-20DF937E1FB3}" presName="thickLine" presStyleLbl="alignNode1" presStyleIdx="1" presStyleCnt="5"/>
      <dgm:spPr/>
    </dgm:pt>
    <dgm:pt modelId="{72F16934-EDCC-4CEF-ABC5-5377DD4747E2}" type="pres">
      <dgm:prSet presAssocID="{E4C58DF0-0F80-4375-9FC2-20DF937E1FB3}" presName="horz1" presStyleCnt="0"/>
      <dgm:spPr/>
    </dgm:pt>
    <dgm:pt modelId="{07F2A9A5-315B-4F1F-A16B-580BA90053B6}" type="pres">
      <dgm:prSet presAssocID="{E4C58DF0-0F80-4375-9FC2-20DF937E1FB3}" presName="tx1" presStyleLbl="revTx" presStyleIdx="1" presStyleCnt="5"/>
      <dgm:spPr/>
    </dgm:pt>
    <dgm:pt modelId="{266846BA-063C-49B0-A132-254C77FF767D}" type="pres">
      <dgm:prSet presAssocID="{E4C58DF0-0F80-4375-9FC2-20DF937E1FB3}" presName="vert1" presStyleCnt="0"/>
      <dgm:spPr/>
    </dgm:pt>
    <dgm:pt modelId="{2824DEDF-FF05-4208-BB53-6C8317272E51}" type="pres">
      <dgm:prSet presAssocID="{0C6ADDEE-F5D0-45CC-9971-74C158C295D8}" presName="thickLine" presStyleLbl="alignNode1" presStyleIdx="2" presStyleCnt="5"/>
      <dgm:spPr/>
    </dgm:pt>
    <dgm:pt modelId="{B47E8A1B-3EA6-430E-B2EA-3BFDEBE67182}" type="pres">
      <dgm:prSet presAssocID="{0C6ADDEE-F5D0-45CC-9971-74C158C295D8}" presName="horz1" presStyleCnt="0"/>
      <dgm:spPr/>
    </dgm:pt>
    <dgm:pt modelId="{7043C1DE-856E-4F60-9758-F4F29E21F5E2}" type="pres">
      <dgm:prSet presAssocID="{0C6ADDEE-F5D0-45CC-9971-74C158C295D8}" presName="tx1" presStyleLbl="revTx" presStyleIdx="2" presStyleCnt="5"/>
      <dgm:spPr/>
    </dgm:pt>
    <dgm:pt modelId="{6F384E29-C9F9-44C3-954F-E6BD1793ABC1}" type="pres">
      <dgm:prSet presAssocID="{0C6ADDEE-F5D0-45CC-9971-74C158C295D8}" presName="vert1" presStyleCnt="0"/>
      <dgm:spPr/>
    </dgm:pt>
    <dgm:pt modelId="{7F4DB282-BE04-4A64-9D13-13264B358A1D}" type="pres">
      <dgm:prSet presAssocID="{5A170A9F-3930-4684-BD07-856BD8111700}" presName="thickLine" presStyleLbl="alignNode1" presStyleIdx="3" presStyleCnt="5"/>
      <dgm:spPr/>
    </dgm:pt>
    <dgm:pt modelId="{51351719-D54C-4A0C-A7E7-E8D426B4AC00}" type="pres">
      <dgm:prSet presAssocID="{5A170A9F-3930-4684-BD07-856BD8111700}" presName="horz1" presStyleCnt="0"/>
      <dgm:spPr/>
    </dgm:pt>
    <dgm:pt modelId="{AE5F9F51-5CF5-4266-A8A3-21302AE75470}" type="pres">
      <dgm:prSet presAssocID="{5A170A9F-3930-4684-BD07-856BD8111700}" presName="tx1" presStyleLbl="revTx" presStyleIdx="3" presStyleCnt="5"/>
      <dgm:spPr/>
    </dgm:pt>
    <dgm:pt modelId="{46F39F41-203D-459A-B9A1-93FC444ADAC8}" type="pres">
      <dgm:prSet presAssocID="{5A170A9F-3930-4684-BD07-856BD8111700}" presName="vert1" presStyleCnt="0"/>
      <dgm:spPr/>
    </dgm:pt>
    <dgm:pt modelId="{BE47965A-56F1-4DC0-BB7D-3C92B00751EA}" type="pres">
      <dgm:prSet presAssocID="{94AFF7B5-987D-48B0-923A-A3DCB3D8AA67}" presName="thickLine" presStyleLbl="alignNode1" presStyleIdx="4" presStyleCnt="5"/>
      <dgm:spPr/>
    </dgm:pt>
    <dgm:pt modelId="{D7C8DFC8-CDFA-4F85-93E9-DC3ACCB10178}" type="pres">
      <dgm:prSet presAssocID="{94AFF7B5-987D-48B0-923A-A3DCB3D8AA67}" presName="horz1" presStyleCnt="0"/>
      <dgm:spPr/>
    </dgm:pt>
    <dgm:pt modelId="{9840A5BF-79E3-4B8F-8F17-EB36134C864C}" type="pres">
      <dgm:prSet presAssocID="{94AFF7B5-987D-48B0-923A-A3DCB3D8AA67}" presName="tx1" presStyleLbl="revTx" presStyleIdx="4" presStyleCnt="5"/>
      <dgm:spPr/>
    </dgm:pt>
    <dgm:pt modelId="{E3D08AE1-F03D-4AE3-8F92-FA4CC2E31756}" type="pres">
      <dgm:prSet presAssocID="{94AFF7B5-987D-48B0-923A-A3DCB3D8AA67}" presName="vert1" presStyleCnt="0"/>
      <dgm:spPr/>
    </dgm:pt>
  </dgm:ptLst>
  <dgm:cxnLst>
    <dgm:cxn modelId="{0837FE0D-8FC0-464B-B8F5-76F3EE8EBC6B}" srcId="{2AA139FF-0847-4A0A-BA20-02E6645236E0}" destId="{76514600-DD53-4420-8377-BE2831A818CC}" srcOrd="0" destOrd="0" parTransId="{D219836B-48B1-4468-AA01-EE96EF61C102}" sibTransId="{73FEAC48-772B-4CEC-A9A7-12783428B4D6}"/>
    <dgm:cxn modelId="{6848601D-EFCC-4DB3-BC18-7814F6EB2284}" type="presOf" srcId="{0C6ADDEE-F5D0-45CC-9971-74C158C295D8}" destId="{7043C1DE-856E-4F60-9758-F4F29E21F5E2}" srcOrd="0" destOrd="0" presId="urn:microsoft.com/office/officeart/2008/layout/LinedList"/>
    <dgm:cxn modelId="{176C0B37-44C1-4707-B499-2C298F563B89}" srcId="{2AA139FF-0847-4A0A-BA20-02E6645236E0}" destId="{94AFF7B5-987D-48B0-923A-A3DCB3D8AA67}" srcOrd="4" destOrd="0" parTransId="{312BA787-3157-4B90-AF13-B1E8B7AEF99D}" sibTransId="{F7BCABAD-5916-4776-AEE9-7E78819F78D4}"/>
    <dgm:cxn modelId="{7510AF44-2726-4C39-83A3-6DC02D8C1DCA}" type="presOf" srcId="{2AA139FF-0847-4A0A-BA20-02E6645236E0}" destId="{182E84A6-540B-42B7-8FE6-7B0B14CD6529}" srcOrd="0" destOrd="0" presId="urn:microsoft.com/office/officeart/2008/layout/LinedList"/>
    <dgm:cxn modelId="{2319576D-E6A4-4665-BF84-126A51EE370A}" type="presOf" srcId="{5A170A9F-3930-4684-BD07-856BD8111700}" destId="{AE5F9F51-5CF5-4266-A8A3-21302AE75470}" srcOrd="0" destOrd="0" presId="urn:microsoft.com/office/officeart/2008/layout/LinedList"/>
    <dgm:cxn modelId="{115C166F-14BF-49BC-9FB6-A53912C0CD57}" srcId="{2AA139FF-0847-4A0A-BA20-02E6645236E0}" destId="{0C6ADDEE-F5D0-45CC-9971-74C158C295D8}" srcOrd="2" destOrd="0" parTransId="{7D4FDCCE-D1A9-4B5A-ADC5-2205D02CBA55}" sibTransId="{B0C88BD6-BDAF-4264-ACA7-5D74CBC8B57D}"/>
    <dgm:cxn modelId="{C967B27F-AAAE-4C69-A600-9A41BC68E8A1}" type="presOf" srcId="{94AFF7B5-987D-48B0-923A-A3DCB3D8AA67}" destId="{9840A5BF-79E3-4B8F-8F17-EB36134C864C}" srcOrd="0" destOrd="0" presId="urn:microsoft.com/office/officeart/2008/layout/LinedList"/>
    <dgm:cxn modelId="{986026BF-3301-4A49-B17B-C7F6BAA43210}" srcId="{2AA139FF-0847-4A0A-BA20-02E6645236E0}" destId="{E4C58DF0-0F80-4375-9FC2-20DF937E1FB3}" srcOrd="1" destOrd="0" parTransId="{5616A8D6-C413-48C7-A710-112BB2D8E2CE}" sibTransId="{7586E7ED-6C5B-458F-A482-44AA72306385}"/>
    <dgm:cxn modelId="{9B0B76CD-D0BF-488D-9804-FEC39BA5C529}" srcId="{2AA139FF-0847-4A0A-BA20-02E6645236E0}" destId="{5A170A9F-3930-4684-BD07-856BD8111700}" srcOrd="3" destOrd="0" parTransId="{9DF28EBB-DCEC-41FF-8427-B47788D0C6E5}" sibTransId="{A4AC3981-F8AE-4F00-8B64-FB5404526D06}"/>
    <dgm:cxn modelId="{AD74F2D7-3F04-4332-AD61-034B978FDF11}" type="presOf" srcId="{76514600-DD53-4420-8377-BE2831A818CC}" destId="{E785C14F-1884-47DC-B6C7-5BA600D647AA}" srcOrd="0" destOrd="0" presId="urn:microsoft.com/office/officeart/2008/layout/LinedList"/>
    <dgm:cxn modelId="{8F90F4F8-3785-4488-B0C1-18187A0080F8}" type="presOf" srcId="{E4C58DF0-0F80-4375-9FC2-20DF937E1FB3}" destId="{07F2A9A5-315B-4F1F-A16B-580BA90053B6}" srcOrd="0" destOrd="0" presId="urn:microsoft.com/office/officeart/2008/layout/LinedList"/>
    <dgm:cxn modelId="{9D0FE8C5-46B5-4C40-B923-7382992B5AC3}" type="presParOf" srcId="{182E84A6-540B-42B7-8FE6-7B0B14CD6529}" destId="{FE1A2BF8-AEF9-46CF-A366-35447900C3AF}" srcOrd="0" destOrd="0" presId="urn:microsoft.com/office/officeart/2008/layout/LinedList"/>
    <dgm:cxn modelId="{808AB691-278B-417D-8300-F8AC11458742}" type="presParOf" srcId="{182E84A6-540B-42B7-8FE6-7B0B14CD6529}" destId="{00ECBDE5-74DB-49B8-AF3A-0492809F5242}" srcOrd="1" destOrd="0" presId="urn:microsoft.com/office/officeart/2008/layout/LinedList"/>
    <dgm:cxn modelId="{6237CEC0-77BC-482A-9ECC-2A19A3A43CAC}" type="presParOf" srcId="{00ECBDE5-74DB-49B8-AF3A-0492809F5242}" destId="{E785C14F-1884-47DC-B6C7-5BA600D647AA}" srcOrd="0" destOrd="0" presId="urn:microsoft.com/office/officeart/2008/layout/LinedList"/>
    <dgm:cxn modelId="{8A270C42-5D49-4BE8-822A-1130B8BE4946}" type="presParOf" srcId="{00ECBDE5-74DB-49B8-AF3A-0492809F5242}" destId="{3EA79DCF-F25F-4523-8E1F-9A9E5CA974EF}" srcOrd="1" destOrd="0" presId="urn:microsoft.com/office/officeart/2008/layout/LinedList"/>
    <dgm:cxn modelId="{B9F83915-5A62-4F02-98CA-01BD4AC88B10}" type="presParOf" srcId="{182E84A6-540B-42B7-8FE6-7B0B14CD6529}" destId="{01F1FFA6-F974-4D83-852A-07422A660D3B}" srcOrd="2" destOrd="0" presId="urn:microsoft.com/office/officeart/2008/layout/LinedList"/>
    <dgm:cxn modelId="{FF6B23B0-BFD6-45FA-80CB-C88F1AB9EA03}" type="presParOf" srcId="{182E84A6-540B-42B7-8FE6-7B0B14CD6529}" destId="{72F16934-EDCC-4CEF-ABC5-5377DD4747E2}" srcOrd="3" destOrd="0" presId="urn:microsoft.com/office/officeart/2008/layout/LinedList"/>
    <dgm:cxn modelId="{ACAF4535-19D0-49AB-A695-FDE248EBBDBA}" type="presParOf" srcId="{72F16934-EDCC-4CEF-ABC5-5377DD4747E2}" destId="{07F2A9A5-315B-4F1F-A16B-580BA90053B6}" srcOrd="0" destOrd="0" presId="urn:microsoft.com/office/officeart/2008/layout/LinedList"/>
    <dgm:cxn modelId="{91DC1D8B-DE2A-4D45-B8C7-D2733A9CB1A1}" type="presParOf" srcId="{72F16934-EDCC-4CEF-ABC5-5377DD4747E2}" destId="{266846BA-063C-49B0-A132-254C77FF767D}" srcOrd="1" destOrd="0" presId="urn:microsoft.com/office/officeart/2008/layout/LinedList"/>
    <dgm:cxn modelId="{380CFF23-3F19-4995-BA6B-053B5864C457}" type="presParOf" srcId="{182E84A6-540B-42B7-8FE6-7B0B14CD6529}" destId="{2824DEDF-FF05-4208-BB53-6C8317272E51}" srcOrd="4" destOrd="0" presId="urn:microsoft.com/office/officeart/2008/layout/LinedList"/>
    <dgm:cxn modelId="{4792FB5C-E390-4799-B4C7-DE3650E0C2A8}" type="presParOf" srcId="{182E84A6-540B-42B7-8FE6-7B0B14CD6529}" destId="{B47E8A1B-3EA6-430E-B2EA-3BFDEBE67182}" srcOrd="5" destOrd="0" presId="urn:microsoft.com/office/officeart/2008/layout/LinedList"/>
    <dgm:cxn modelId="{F5306BD4-A12F-475D-AF4B-FB446C973045}" type="presParOf" srcId="{B47E8A1B-3EA6-430E-B2EA-3BFDEBE67182}" destId="{7043C1DE-856E-4F60-9758-F4F29E21F5E2}" srcOrd="0" destOrd="0" presId="urn:microsoft.com/office/officeart/2008/layout/LinedList"/>
    <dgm:cxn modelId="{490AF609-43FE-4AEF-AF1A-B76D341FE168}" type="presParOf" srcId="{B47E8A1B-3EA6-430E-B2EA-3BFDEBE67182}" destId="{6F384E29-C9F9-44C3-954F-E6BD1793ABC1}" srcOrd="1" destOrd="0" presId="urn:microsoft.com/office/officeart/2008/layout/LinedList"/>
    <dgm:cxn modelId="{F3BC4811-BFE1-4C57-A8AD-F4266063D5A4}" type="presParOf" srcId="{182E84A6-540B-42B7-8FE6-7B0B14CD6529}" destId="{7F4DB282-BE04-4A64-9D13-13264B358A1D}" srcOrd="6" destOrd="0" presId="urn:microsoft.com/office/officeart/2008/layout/LinedList"/>
    <dgm:cxn modelId="{1CF5584A-FB70-4ABE-BCB1-BEE7F2836382}" type="presParOf" srcId="{182E84A6-540B-42B7-8FE6-7B0B14CD6529}" destId="{51351719-D54C-4A0C-A7E7-E8D426B4AC00}" srcOrd="7" destOrd="0" presId="urn:microsoft.com/office/officeart/2008/layout/LinedList"/>
    <dgm:cxn modelId="{BDCCA693-4F76-4B8D-AF36-58DD14809DF9}" type="presParOf" srcId="{51351719-D54C-4A0C-A7E7-E8D426B4AC00}" destId="{AE5F9F51-5CF5-4266-A8A3-21302AE75470}" srcOrd="0" destOrd="0" presId="urn:microsoft.com/office/officeart/2008/layout/LinedList"/>
    <dgm:cxn modelId="{4CF7C384-EC05-41AE-A84F-446D76FF1560}" type="presParOf" srcId="{51351719-D54C-4A0C-A7E7-E8D426B4AC00}" destId="{46F39F41-203D-459A-B9A1-93FC444ADAC8}" srcOrd="1" destOrd="0" presId="urn:microsoft.com/office/officeart/2008/layout/LinedList"/>
    <dgm:cxn modelId="{6AD2EC65-09CE-45FE-9FB2-35DBD0515F8E}" type="presParOf" srcId="{182E84A6-540B-42B7-8FE6-7B0B14CD6529}" destId="{BE47965A-56F1-4DC0-BB7D-3C92B00751EA}" srcOrd="8" destOrd="0" presId="urn:microsoft.com/office/officeart/2008/layout/LinedList"/>
    <dgm:cxn modelId="{39F4B408-5AEA-4E45-A0B1-A41A492C1AA4}" type="presParOf" srcId="{182E84A6-540B-42B7-8FE6-7B0B14CD6529}" destId="{D7C8DFC8-CDFA-4F85-93E9-DC3ACCB10178}" srcOrd="9" destOrd="0" presId="urn:microsoft.com/office/officeart/2008/layout/LinedList"/>
    <dgm:cxn modelId="{CFFA9479-6915-44D7-B4BE-00C5E123DE15}" type="presParOf" srcId="{D7C8DFC8-CDFA-4F85-93E9-DC3ACCB10178}" destId="{9840A5BF-79E3-4B8F-8F17-EB36134C864C}" srcOrd="0" destOrd="0" presId="urn:microsoft.com/office/officeart/2008/layout/LinedList"/>
    <dgm:cxn modelId="{D353F068-CD07-4065-9717-1ACC171EB41C}" type="presParOf" srcId="{D7C8DFC8-CDFA-4F85-93E9-DC3ACCB10178}" destId="{E3D08AE1-F03D-4AE3-8F92-FA4CC2E317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60D049-CA87-4276-ACA1-399C5C815363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BB03E7-C948-4E2E-9CEA-82AF6293B0E9}">
      <dgm:prSet/>
      <dgm:spPr/>
      <dgm:t>
        <a:bodyPr/>
        <a:lstStyle/>
        <a:p>
          <a:r>
            <a:rPr lang="en-GB" dirty="0"/>
            <a:t>Mae </a:t>
          </a:r>
          <a:r>
            <a:rPr lang="en-GB" dirty="0" err="1"/>
            <a:t>hwn</a:t>
          </a:r>
          <a:r>
            <a:rPr lang="en-GB" dirty="0"/>
            <a:t> </a:t>
          </a:r>
          <a:r>
            <a:rPr lang="en-GB" dirty="0" err="1"/>
            <a:t>yn</a:t>
          </a:r>
          <a:r>
            <a:rPr lang="en-GB" dirty="0"/>
            <a:t> </a:t>
          </a:r>
          <a:r>
            <a:rPr lang="en-GB" dirty="0" err="1"/>
            <a:t>fater</a:t>
          </a:r>
          <a:r>
            <a:rPr lang="en-GB" dirty="0"/>
            <a:t> </a:t>
          </a:r>
          <a:r>
            <a:rPr lang="en-GB" dirty="0" err="1"/>
            <a:t>pwysig</a:t>
          </a:r>
          <a:r>
            <a:rPr lang="en-US" i="0" baseline="0" dirty="0"/>
            <a:t> </a:t>
          </a:r>
          <a:r>
            <a:rPr lang="en-US" i="0" baseline="0" dirty="0" err="1"/>
            <a:t>oherwydd</a:t>
          </a:r>
          <a:r>
            <a:rPr lang="en-US" i="0" baseline="0" dirty="0"/>
            <a:t> </a:t>
          </a:r>
          <a:r>
            <a:rPr lang="en-US" i="0" baseline="0" dirty="0" err="1"/>
            <a:t>ei</a:t>
          </a:r>
          <a:r>
            <a:rPr lang="en-US" i="0" baseline="0" dirty="0"/>
            <a:t> </a:t>
          </a:r>
          <a:r>
            <a:rPr lang="en-US" i="0" baseline="0" dirty="0" err="1"/>
            <a:t>fod</a:t>
          </a:r>
          <a:r>
            <a:rPr lang="en-US" i="0" baseline="0" dirty="0"/>
            <a:t> </a:t>
          </a:r>
          <a:r>
            <a:rPr lang="en-US" i="0" baseline="0" dirty="0" err="1"/>
            <a:t>yn</a:t>
          </a:r>
          <a:r>
            <a:rPr lang="en-US" i="0" baseline="0" dirty="0"/>
            <a:t> </a:t>
          </a:r>
          <a:r>
            <a:rPr lang="en-US" i="0" baseline="0" dirty="0" err="1"/>
            <a:t>dangos</a:t>
          </a:r>
          <a:r>
            <a:rPr lang="en-US" i="0" baseline="0" dirty="0"/>
            <a:t> </a:t>
          </a:r>
          <a:r>
            <a:rPr lang="en-US" i="0" baseline="0" dirty="0" err="1"/>
            <a:t>nad</a:t>
          </a:r>
          <a:r>
            <a:rPr lang="en-US" i="0" baseline="0" dirty="0"/>
            <a:t> </a:t>
          </a:r>
          <a:r>
            <a:rPr lang="en-US" i="0" baseline="0" dirty="0" err="1"/>
            <a:t>yw</a:t>
          </a:r>
          <a:r>
            <a:rPr lang="en-US" i="0" baseline="0" dirty="0"/>
            <a:t> </a:t>
          </a:r>
          <a:r>
            <a:rPr lang="en-US" i="0" baseline="0" dirty="0" err="1"/>
            <a:t>polisi</a:t>
          </a:r>
          <a:r>
            <a:rPr lang="en-US" i="0" baseline="0" dirty="0"/>
            <a:t> </a:t>
          </a:r>
          <a:r>
            <a:rPr lang="en-US" i="0" baseline="0" dirty="0" err="1"/>
            <a:t>iaith</a:t>
          </a:r>
          <a:r>
            <a:rPr lang="en-US" i="0" baseline="0" dirty="0"/>
            <a:t> </a:t>
          </a:r>
          <a:r>
            <a:rPr lang="en-US" i="0" baseline="0" dirty="0" err="1"/>
            <a:t>swyddogol</a:t>
          </a:r>
          <a:r>
            <a:rPr lang="en-US" i="0" baseline="0" dirty="0"/>
            <a:t> (dim) </a:t>
          </a:r>
          <a:r>
            <a:rPr lang="en-US" i="0" baseline="0" dirty="0" err="1"/>
            <a:t>ond</a:t>
          </a:r>
          <a:r>
            <a:rPr lang="en-US" i="0" baseline="0" dirty="0"/>
            <a:t> o </a:t>
          </a:r>
          <a:r>
            <a:rPr lang="en-US" dirty="0" err="1"/>
            <a:t>f</a:t>
          </a:r>
          <a:r>
            <a:rPr lang="en-US" i="0" baseline="0" dirty="0" err="1"/>
            <a:t>udd</a:t>
          </a:r>
          <a:r>
            <a:rPr lang="en-US" i="0" baseline="0" dirty="0"/>
            <a:t> </a:t>
          </a:r>
          <a:r>
            <a:rPr lang="en-US" i="0" baseline="0" dirty="0" err="1"/>
            <a:t>i’r</a:t>
          </a:r>
          <a:r>
            <a:rPr lang="en-US" i="0" baseline="0" dirty="0"/>
            <a:t> ‘</a:t>
          </a:r>
          <a:r>
            <a:rPr lang="en-US" i="0" baseline="0" dirty="0" err="1"/>
            <a:t>lleiafrifoedd</a:t>
          </a:r>
          <a:r>
            <a:rPr lang="en-US" i="0" baseline="0" dirty="0"/>
            <a:t> ' </a:t>
          </a:r>
          <a:r>
            <a:rPr lang="en-US" i="0" baseline="0" dirty="0" err="1"/>
            <a:t>yn</a:t>
          </a:r>
          <a:r>
            <a:rPr lang="en-US" i="0" baseline="0" dirty="0"/>
            <a:t> </a:t>
          </a:r>
          <a:r>
            <a:rPr lang="en-US" i="0" baseline="0" dirty="0" err="1"/>
            <a:t>unig</a:t>
          </a:r>
          <a:r>
            <a:rPr lang="en-US" i="0" baseline="0" dirty="0"/>
            <a:t>.</a:t>
          </a:r>
          <a:endParaRPr lang="en-US" dirty="0"/>
        </a:p>
      </dgm:t>
    </dgm:pt>
    <dgm:pt modelId="{336FE958-6FA5-42EF-BB77-63112AFBD583}" type="parTrans" cxnId="{A5341F40-BB3B-406A-BEB0-78D322470B7D}">
      <dgm:prSet/>
      <dgm:spPr/>
      <dgm:t>
        <a:bodyPr/>
        <a:lstStyle/>
        <a:p>
          <a:endParaRPr lang="en-US"/>
        </a:p>
      </dgm:t>
    </dgm:pt>
    <dgm:pt modelId="{7D778F29-3A30-43FA-AB77-0DC61356E84D}" type="sibTrans" cxnId="{A5341F40-BB3B-406A-BEB0-78D322470B7D}">
      <dgm:prSet/>
      <dgm:spPr/>
      <dgm:t>
        <a:bodyPr/>
        <a:lstStyle/>
        <a:p>
          <a:endParaRPr lang="en-US"/>
        </a:p>
      </dgm:t>
    </dgm:pt>
    <dgm:pt modelId="{E1917701-FF04-4670-9F97-2951F0CCC6AC}">
      <dgm:prSet/>
      <dgm:spPr/>
      <dgm:t>
        <a:bodyPr/>
        <a:lstStyle/>
        <a:p>
          <a:r>
            <a:rPr lang="en-US" i="0" baseline="0"/>
            <a:t>Deddf Iaith Swyddogol Canada wedi ei eirio er mwyn gosod cyfrifoldeb ar sefydliadau ffederal </a:t>
          </a:r>
          <a:r>
            <a:rPr lang="en-US"/>
            <a:t>i annog </a:t>
          </a:r>
          <a:r>
            <a:rPr lang="en-US" i="0" baseline="0"/>
            <a:t>dinasyddion a grwpiau gwirfoddol i dderbyn a " chydnabod " yr ieithoedd</a:t>
          </a:r>
          <a:r>
            <a:rPr lang="en-US" i="0"/>
            <a:t> </a:t>
          </a:r>
          <a:r>
            <a:rPr lang="en-US" i="0" baseline="0"/>
            <a:t>swyddogol.</a:t>
          </a:r>
          <a:endParaRPr lang="en-US"/>
        </a:p>
      </dgm:t>
    </dgm:pt>
    <dgm:pt modelId="{051002EE-AEC2-44AF-9977-4CC5B5717338}" type="parTrans" cxnId="{FA6BAA31-FB3D-40A9-8543-AC65C75FD1A1}">
      <dgm:prSet/>
      <dgm:spPr/>
      <dgm:t>
        <a:bodyPr/>
        <a:lstStyle/>
        <a:p>
          <a:endParaRPr lang="en-US"/>
        </a:p>
      </dgm:t>
    </dgm:pt>
    <dgm:pt modelId="{8B8440BA-50F9-48FF-8333-0DA6CEC80C4C}" type="sibTrans" cxnId="{FA6BAA31-FB3D-40A9-8543-AC65C75FD1A1}">
      <dgm:prSet/>
      <dgm:spPr/>
      <dgm:t>
        <a:bodyPr/>
        <a:lstStyle/>
        <a:p>
          <a:endParaRPr lang="en-US"/>
        </a:p>
      </dgm:t>
    </dgm:pt>
    <dgm:pt modelId="{139D13F2-A0DD-4F9E-AD26-C8401ABA0E03}">
      <dgm:prSet/>
      <dgm:spPr/>
      <dgm:t>
        <a:bodyPr/>
        <a:lstStyle/>
        <a:p>
          <a:r>
            <a:rPr lang="en-US" i="0" baseline="0"/>
            <a:t>Felly, gallwch chi gefnogi'r polisi hyd yn oed os nad ydych yn gwbl ddwyieithog ! </a:t>
          </a:r>
          <a:endParaRPr lang="en-US"/>
        </a:p>
      </dgm:t>
    </dgm:pt>
    <dgm:pt modelId="{53226C28-3ED5-466C-B468-D18F241A781D}" type="parTrans" cxnId="{4611D4EA-300A-46A5-B6CD-A6BD4FCB956C}">
      <dgm:prSet/>
      <dgm:spPr/>
      <dgm:t>
        <a:bodyPr/>
        <a:lstStyle/>
        <a:p>
          <a:endParaRPr lang="en-US"/>
        </a:p>
      </dgm:t>
    </dgm:pt>
    <dgm:pt modelId="{E6CE6AA2-59EF-483A-A222-42B624F439A5}" type="sibTrans" cxnId="{4611D4EA-300A-46A5-B6CD-A6BD4FCB956C}">
      <dgm:prSet/>
      <dgm:spPr/>
      <dgm:t>
        <a:bodyPr/>
        <a:lstStyle/>
        <a:p>
          <a:endParaRPr lang="en-US"/>
        </a:p>
      </dgm:t>
    </dgm:pt>
    <dgm:pt modelId="{4648FE01-0D25-4565-8A5C-38FE7CDC7713}">
      <dgm:prSet/>
      <dgm:spPr/>
      <dgm:t>
        <a:bodyPr/>
        <a:lstStyle/>
        <a:p>
          <a:r>
            <a:rPr lang="en-US" i="0" baseline="0" dirty="0" err="1"/>
            <a:t>Polisi</a:t>
          </a:r>
          <a:r>
            <a:rPr lang="en-US" i="0" baseline="0" dirty="0"/>
            <a:t> 'Iaith Pawb' </a:t>
          </a:r>
          <a:r>
            <a:rPr lang="en-US" i="0" baseline="0" dirty="0" err="1"/>
            <a:t>yn</a:t>
          </a:r>
          <a:r>
            <a:rPr lang="en-US" i="0" baseline="0" dirty="0"/>
            <a:t> </a:t>
          </a:r>
          <a:r>
            <a:rPr lang="en-US" i="0" baseline="0" dirty="0" err="1"/>
            <a:t>trin</a:t>
          </a:r>
          <a:r>
            <a:rPr lang="en-US" i="0" baseline="0" dirty="0"/>
            <a:t> y Gymraeg </a:t>
          </a:r>
          <a:r>
            <a:rPr lang="en-US" i="0" baseline="0" dirty="0" err="1"/>
            <a:t>fel</a:t>
          </a:r>
          <a:r>
            <a:rPr lang="en-US" i="0" baseline="0" dirty="0"/>
            <a:t> </a:t>
          </a:r>
          <a:r>
            <a:rPr lang="en-US" i="0" baseline="0" dirty="0" err="1"/>
            <a:t>nwydd</a:t>
          </a:r>
          <a:r>
            <a:rPr lang="en-US" i="0" baseline="0" dirty="0"/>
            <a:t> </a:t>
          </a:r>
          <a:r>
            <a:rPr lang="en-US" i="0" baseline="0" dirty="0" err="1"/>
            <a:t>cyhoeddus</a:t>
          </a:r>
          <a:r>
            <a:rPr lang="en-US" i="0" baseline="0" dirty="0"/>
            <a:t>, </a:t>
          </a:r>
          <a:r>
            <a:rPr lang="en-US" i="0" baseline="0" dirty="0" err="1"/>
            <a:t>hyn</a:t>
          </a:r>
          <a:r>
            <a:rPr lang="en-US" i="0" baseline="0" dirty="0"/>
            <a:t> </a:t>
          </a:r>
          <a:r>
            <a:rPr lang="en-US" i="0" baseline="0" dirty="0" err="1"/>
            <a:t>yn</a:t>
          </a:r>
          <a:r>
            <a:rPr lang="en-US" i="0" baseline="0" dirty="0"/>
            <a:t> </a:t>
          </a:r>
          <a:r>
            <a:rPr lang="en-US" i="0" baseline="0" dirty="0" err="1"/>
            <a:t>parhau</a:t>
          </a:r>
          <a:r>
            <a:rPr lang="en-US" i="0" baseline="0" dirty="0"/>
            <a:t> </a:t>
          </a:r>
          <a:r>
            <a:rPr lang="en-US" i="0" baseline="0" dirty="0" err="1"/>
            <a:t>hyd</a:t>
          </a:r>
          <a:r>
            <a:rPr lang="en-US" i="0" baseline="0" dirty="0"/>
            <a:t> </a:t>
          </a:r>
          <a:r>
            <a:rPr lang="en-US" i="0" baseline="0" dirty="0" err="1"/>
            <a:t>heddiw</a:t>
          </a:r>
          <a:r>
            <a:rPr lang="en-US" i="0" baseline="0" dirty="0"/>
            <a:t>.</a:t>
          </a:r>
          <a:endParaRPr lang="en-US" dirty="0"/>
        </a:p>
      </dgm:t>
    </dgm:pt>
    <dgm:pt modelId="{BE08DB0F-E8DB-4280-B52A-95E96BDBE2C7}" type="parTrans" cxnId="{DFD11685-8B60-473E-B1F2-0640F729A473}">
      <dgm:prSet/>
      <dgm:spPr/>
      <dgm:t>
        <a:bodyPr/>
        <a:lstStyle/>
        <a:p>
          <a:endParaRPr lang="en-US"/>
        </a:p>
      </dgm:t>
    </dgm:pt>
    <dgm:pt modelId="{2EE60D81-ED9E-409B-8925-B5E5C180DBD1}" type="sibTrans" cxnId="{DFD11685-8B60-473E-B1F2-0640F729A473}">
      <dgm:prSet/>
      <dgm:spPr/>
      <dgm:t>
        <a:bodyPr/>
        <a:lstStyle/>
        <a:p>
          <a:endParaRPr lang="en-US"/>
        </a:p>
      </dgm:t>
    </dgm:pt>
    <dgm:pt modelId="{DD818283-CDE6-47AB-8D76-2EF2E22CC9D0}" type="pres">
      <dgm:prSet presAssocID="{CD60D049-CA87-4276-ACA1-399C5C815363}" presName="vert0" presStyleCnt="0">
        <dgm:presLayoutVars>
          <dgm:dir/>
          <dgm:animOne val="branch"/>
          <dgm:animLvl val="lvl"/>
        </dgm:presLayoutVars>
      </dgm:prSet>
      <dgm:spPr/>
    </dgm:pt>
    <dgm:pt modelId="{FBE96D41-86FB-48B7-BB99-F3FE5A73C937}" type="pres">
      <dgm:prSet presAssocID="{8BBB03E7-C948-4E2E-9CEA-82AF6293B0E9}" presName="thickLine" presStyleLbl="alignNode1" presStyleIdx="0" presStyleCnt="4"/>
      <dgm:spPr/>
    </dgm:pt>
    <dgm:pt modelId="{7F657C9F-EC1C-4BBE-921F-0CABFA82653E}" type="pres">
      <dgm:prSet presAssocID="{8BBB03E7-C948-4E2E-9CEA-82AF6293B0E9}" presName="horz1" presStyleCnt="0"/>
      <dgm:spPr/>
    </dgm:pt>
    <dgm:pt modelId="{6C528A06-FE7E-4469-8E17-7BC9295985BA}" type="pres">
      <dgm:prSet presAssocID="{8BBB03E7-C948-4E2E-9CEA-82AF6293B0E9}" presName="tx1" presStyleLbl="revTx" presStyleIdx="0" presStyleCnt="4"/>
      <dgm:spPr/>
    </dgm:pt>
    <dgm:pt modelId="{73C09D7E-3164-43B3-A74B-D540D167AB68}" type="pres">
      <dgm:prSet presAssocID="{8BBB03E7-C948-4E2E-9CEA-82AF6293B0E9}" presName="vert1" presStyleCnt="0"/>
      <dgm:spPr/>
    </dgm:pt>
    <dgm:pt modelId="{79286C38-2CAF-46D2-9044-06BCF62E1256}" type="pres">
      <dgm:prSet presAssocID="{E1917701-FF04-4670-9F97-2951F0CCC6AC}" presName="thickLine" presStyleLbl="alignNode1" presStyleIdx="1" presStyleCnt="4"/>
      <dgm:spPr/>
    </dgm:pt>
    <dgm:pt modelId="{823D5B8E-CCD4-422B-9006-0F111388B468}" type="pres">
      <dgm:prSet presAssocID="{E1917701-FF04-4670-9F97-2951F0CCC6AC}" presName="horz1" presStyleCnt="0"/>
      <dgm:spPr/>
    </dgm:pt>
    <dgm:pt modelId="{00E4F558-AEF5-4F00-9B28-2075F8EACABC}" type="pres">
      <dgm:prSet presAssocID="{E1917701-FF04-4670-9F97-2951F0CCC6AC}" presName="tx1" presStyleLbl="revTx" presStyleIdx="1" presStyleCnt="4"/>
      <dgm:spPr/>
    </dgm:pt>
    <dgm:pt modelId="{427695A1-5D14-4830-8915-DEE85739EDDA}" type="pres">
      <dgm:prSet presAssocID="{E1917701-FF04-4670-9F97-2951F0CCC6AC}" presName="vert1" presStyleCnt="0"/>
      <dgm:spPr/>
    </dgm:pt>
    <dgm:pt modelId="{B4A9BFBF-D729-46CA-BD10-1D77127E4C07}" type="pres">
      <dgm:prSet presAssocID="{139D13F2-A0DD-4F9E-AD26-C8401ABA0E03}" presName="thickLine" presStyleLbl="alignNode1" presStyleIdx="2" presStyleCnt="4"/>
      <dgm:spPr/>
    </dgm:pt>
    <dgm:pt modelId="{21D6EB82-844A-43D1-A89A-A3831B075B0C}" type="pres">
      <dgm:prSet presAssocID="{139D13F2-A0DD-4F9E-AD26-C8401ABA0E03}" presName="horz1" presStyleCnt="0"/>
      <dgm:spPr/>
    </dgm:pt>
    <dgm:pt modelId="{2BEC16EF-E512-4DE2-B3B0-F35AEFCD3FFE}" type="pres">
      <dgm:prSet presAssocID="{139D13F2-A0DD-4F9E-AD26-C8401ABA0E03}" presName="tx1" presStyleLbl="revTx" presStyleIdx="2" presStyleCnt="4"/>
      <dgm:spPr/>
    </dgm:pt>
    <dgm:pt modelId="{6F2A82A1-2D0A-4D30-A335-BC77467B6657}" type="pres">
      <dgm:prSet presAssocID="{139D13F2-A0DD-4F9E-AD26-C8401ABA0E03}" presName="vert1" presStyleCnt="0"/>
      <dgm:spPr/>
    </dgm:pt>
    <dgm:pt modelId="{68FEEEC6-4F47-4767-B91B-40B1AB59AB1C}" type="pres">
      <dgm:prSet presAssocID="{4648FE01-0D25-4565-8A5C-38FE7CDC7713}" presName="thickLine" presStyleLbl="alignNode1" presStyleIdx="3" presStyleCnt="4"/>
      <dgm:spPr/>
    </dgm:pt>
    <dgm:pt modelId="{066BD77A-96DD-4898-ADE4-65A9F0C2ECC0}" type="pres">
      <dgm:prSet presAssocID="{4648FE01-0D25-4565-8A5C-38FE7CDC7713}" presName="horz1" presStyleCnt="0"/>
      <dgm:spPr/>
    </dgm:pt>
    <dgm:pt modelId="{3198A3C3-3A48-468D-9682-B3C9479B0910}" type="pres">
      <dgm:prSet presAssocID="{4648FE01-0D25-4565-8A5C-38FE7CDC7713}" presName="tx1" presStyleLbl="revTx" presStyleIdx="3" presStyleCnt="4"/>
      <dgm:spPr/>
    </dgm:pt>
    <dgm:pt modelId="{E4C5FAD8-8F07-45A6-A963-BFB149CC893C}" type="pres">
      <dgm:prSet presAssocID="{4648FE01-0D25-4565-8A5C-38FE7CDC7713}" presName="vert1" presStyleCnt="0"/>
      <dgm:spPr/>
    </dgm:pt>
  </dgm:ptLst>
  <dgm:cxnLst>
    <dgm:cxn modelId="{7560AE25-2ABB-4BC3-85D0-08F6221D9BAA}" type="presOf" srcId="{CD60D049-CA87-4276-ACA1-399C5C815363}" destId="{DD818283-CDE6-47AB-8D76-2EF2E22CC9D0}" srcOrd="0" destOrd="0" presId="urn:microsoft.com/office/officeart/2008/layout/LinedList"/>
    <dgm:cxn modelId="{FA6BAA31-FB3D-40A9-8543-AC65C75FD1A1}" srcId="{CD60D049-CA87-4276-ACA1-399C5C815363}" destId="{E1917701-FF04-4670-9F97-2951F0CCC6AC}" srcOrd="1" destOrd="0" parTransId="{051002EE-AEC2-44AF-9977-4CC5B5717338}" sibTransId="{8B8440BA-50F9-48FF-8333-0DA6CEC80C4C}"/>
    <dgm:cxn modelId="{B4E26933-B7B2-4A39-899C-44342885FCDC}" type="presOf" srcId="{8BBB03E7-C948-4E2E-9CEA-82AF6293B0E9}" destId="{6C528A06-FE7E-4469-8E17-7BC9295985BA}" srcOrd="0" destOrd="0" presId="urn:microsoft.com/office/officeart/2008/layout/LinedList"/>
    <dgm:cxn modelId="{A5341F40-BB3B-406A-BEB0-78D322470B7D}" srcId="{CD60D049-CA87-4276-ACA1-399C5C815363}" destId="{8BBB03E7-C948-4E2E-9CEA-82AF6293B0E9}" srcOrd="0" destOrd="0" parTransId="{336FE958-6FA5-42EF-BB77-63112AFBD583}" sibTransId="{7D778F29-3A30-43FA-AB77-0DC61356E84D}"/>
    <dgm:cxn modelId="{2B34B473-AC66-4333-8F20-BAF076F1EEC9}" type="presOf" srcId="{139D13F2-A0DD-4F9E-AD26-C8401ABA0E03}" destId="{2BEC16EF-E512-4DE2-B3B0-F35AEFCD3FFE}" srcOrd="0" destOrd="0" presId="urn:microsoft.com/office/officeart/2008/layout/LinedList"/>
    <dgm:cxn modelId="{DFD11685-8B60-473E-B1F2-0640F729A473}" srcId="{CD60D049-CA87-4276-ACA1-399C5C815363}" destId="{4648FE01-0D25-4565-8A5C-38FE7CDC7713}" srcOrd="3" destOrd="0" parTransId="{BE08DB0F-E8DB-4280-B52A-95E96BDBE2C7}" sibTransId="{2EE60D81-ED9E-409B-8925-B5E5C180DBD1}"/>
    <dgm:cxn modelId="{B1F181AE-5B4B-43E4-B251-248D01FA76D7}" type="presOf" srcId="{E1917701-FF04-4670-9F97-2951F0CCC6AC}" destId="{00E4F558-AEF5-4F00-9B28-2075F8EACABC}" srcOrd="0" destOrd="0" presId="urn:microsoft.com/office/officeart/2008/layout/LinedList"/>
    <dgm:cxn modelId="{4611D4EA-300A-46A5-B6CD-A6BD4FCB956C}" srcId="{CD60D049-CA87-4276-ACA1-399C5C815363}" destId="{139D13F2-A0DD-4F9E-AD26-C8401ABA0E03}" srcOrd="2" destOrd="0" parTransId="{53226C28-3ED5-466C-B468-D18F241A781D}" sibTransId="{E6CE6AA2-59EF-483A-A222-42B624F439A5}"/>
    <dgm:cxn modelId="{B6FBDDED-6FF9-47C4-8E3E-D3743CDEC28F}" type="presOf" srcId="{4648FE01-0D25-4565-8A5C-38FE7CDC7713}" destId="{3198A3C3-3A48-468D-9682-B3C9479B0910}" srcOrd="0" destOrd="0" presId="urn:microsoft.com/office/officeart/2008/layout/LinedList"/>
    <dgm:cxn modelId="{24BEEEB3-14B3-49C1-8AF4-59E9F2C0B7C5}" type="presParOf" srcId="{DD818283-CDE6-47AB-8D76-2EF2E22CC9D0}" destId="{FBE96D41-86FB-48B7-BB99-F3FE5A73C937}" srcOrd="0" destOrd="0" presId="urn:microsoft.com/office/officeart/2008/layout/LinedList"/>
    <dgm:cxn modelId="{60C4276B-5239-4048-B504-0579A09FF272}" type="presParOf" srcId="{DD818283-CDE6-47AB-8D76-2EF2E22CC9D0}" destId="{7F657C9F-EC1C-4BBE-921F-0CABFA82653E}" srcOrd="1" destOrd="0" presId="urn:microsoft.com/office/officeart/2008/layout/LinedList"/>
    <dgm:cxn modelId="{4EE37B77-068E-43F9-BB46-9F73B93E3156}" type="presParOf" srcId="{7F657C9F-EC1C-4BBE-921F-0CABFA82653E}" destId="{6C528A06-FE7E-4469-8E17-7BC9295985BA}" srcOrd="0" destOrd="0" presId="urn:microsoft.com/office/officeart/2008/layout/LinedList"/>
    <dgm:cxn modelId="{095D96DD-21AD-4EFD-88F4-E89DEE5F9CEA}" type="presParOf" srcId="{7F657C9F-EC1C-4BBE-921F-0CABFA82653E}" destId="{73C09D7E-3164-43B3-A74B-D540D167AB68}" srcOrd="1" destOrd="0" presId="urn:microsoft.com/office/officeart/2008/layout/LinedList"/>
    <dgm:cxn modelId="{3F6DF765-8388-48BF-9CBC-72749155A4EA}" type="presParOf" srcId="{DD818283-CDE6-47AB-8D76-2EF2E22CC9D0}" destId="{79286C38-2CAF-46D2-9044-06BCF62E1256}" srcOrd="2" destOrd="0" presId="urn:microsoft.com/office/officeart/2008/layout/LinedList"/>
    <dgm:cxn modelId="{9A2887C5-A926-4C03-A2E3-E12BB63E0792}" type="presParOf" srcId="{DD818283-CDE6-47AB-8D76-2EF2E22CC9D0}" destId="{823D5B8E-CCD4-422B-9006-0F111388B468}" srcOrd="3" destOrd="0" presId="urn:microsoft.com/office/officeart/2008/layout/LinedList"/>
    <dgm:cxn modelId="{911D6D3B-B761-4EE4-864E-2FD8A4BFC80A}" type="presParOf" srcId="{823D5B8E-CCD4-422B-9006-0F111388B468}" destId="{00E4F558-AEF5-4F00-9B28-2075F8EACABC}" srcOrd="0" destOrd="0" presId="urn:microsoft.com/office/officeart/2008/layout/LinedList"/>
    <dgm:cxn modelId="{2C97B739-281C-42C9-B079-4AE8BA9BCA83}" type="presParOf" srcId="{823D5B8E-CCD4-422B-9006-0F111388B468}" destId="{427695A1-5D14-4830-8915-DEE85739EDDA}" srcOrd="1" destOrd="0" presId="urn:microsoft.com/office/officeart/2008/layout/LinedList"/>
    <dgm:cxn modelId="{F4357678-5617-4A12-840B-7D0135F9B8ED}" type="presParOf" srcId="{DD818283-CDE6-47AB-8D76-2EF2E22CC9D0}" destId="{B4A9BFBF-D729-46CA-BD10-1D77127E4C07}" srcOrd="4" destOrd="0" presId="urn:microsoft.com/office/officeart/2008/layout/LinedList"/>
    <dgm:cxn modelId="{9A70D857-A877-4844-B7FF-1DA2E3B9E31B}" type="presParOf" srcId="{DD818283-CDE6-47AB-8D76-2EF2E22CC9D0}" destId="{21D6EB82-844A-43D1-A89A-A3831B075B0C}" srcOrd="5" destOrd="0" presId="urn:microsoft.com/office/officeart/2008/layout/LinedList"/>
    <dgm:cxn modelId="{E6797A86-017F-4E15-9315-0AB2BABE2041}" type="presParOf" srcId="{21D6EB82-844A-43D1-A89A-A3831B075B0C}" destId="{2BEC16EF-E512-4DE2-B3B0-F35AEFCD3FFE}" srcOrd="0" destOrd="0" presId="urn:microsoft.com/office/officeart/2008/layout/LinedList"/>
    <dgm:cxn modelId="{15D5FC74-3F8A-436C-8B46-0574CC74A85F}" type="presParOf" srcId="{21D6EB82-844A-43D1-A89A-A3831B075B0C}" destId="{6F2A82A1-2D0A-4D30-A335-BC77467B6657}" srcOrd="1" destOrd="0" presId="urn:microsoft.com/office/officeart/2008/layout/LinedList"/>
    <dgm:cxn modelId="{B1180298-CECD-4066-A7B5-DDC6BFB9273E}" type="presParOf" srcId="{DD818283-CDE6-47AB-8D76-2EF2E22CC9D0}" destId="{68FEEEC6-4F47-4767-B91B-40B1AB59AB1C}" srcOrd="6" destOrd="0" presId="urn:microsoft.com/office/officeart/2008/layout/LinedList"/>
    <dgm:cxn modelId="{95248FC6-9E44-4C8F-B30F-E15D82B2A3E4}" type="presParOf" srcId="{DD818283-CDE6-47AB-8D76-2EF2E22CC9D0}" destId="{066BD77A-96DD-4898-ADE4-65A9F0C2ECC0}" srcOrd="7" destOrd="0" presId="urn:microsoft.com/office/officeart/2008/layout/LinedList"/>
    <dgm:cxn modelId="{752F80A1-E996-4AD2-BF48-211AC68F1DDE}" type="presParOf" srcId="{066BD77A-96DD-4898-ADE4-65A9F0C2ECC0}" destId="{3198A3C3-3A48-468D-9682-B3C9479B0910}" srcOrd="0" destOrd="0" presId="urn:microsoft.com/office/officeart/2008/layout/LinedList"/>
    <dgm:cxn modelId="{0A4BE321-4DBC-4EDD-BA78-BCEB1F61E1D5}" type="presParOf" srcId="{066BD77A-96DD-4898-ADE4-65A9F0C2ECC0}" destId="{E4C5FAD8-8F07-45A6-A963-BFB149CC89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53725-026C-42CC-99D1-A3D6EA0CE9BE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F7CA55-1D3C-47B5-BCC2-174C0AB9E07F}">
      <dsp:nvSpPr>
        <dsp:cNvPr id="0" name=""/>
        <dsp:cNvSpPr/>
      </dsp:nvSpPr>
      <dsp:spPr>
        <a:xfrm>
          <a:off x="0" y="2124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Brwydro				Normaleiddio</a:t>
          </a:r>
          <a:endParaRPr lang="en-US" sz="1800" kern="1200"/>
        </a:p>
      </dsp:txBody>
      <dsp:txXfrm>
        <a:off x="0" y="2124"/>
        <a:ext cx="10515600" cy="395189"/>
      </dsp:txXfrm>
    </dsp:sp>
    <dsp:sp modelId="{800B14F1-9044-4C23-A5DC-E67F456AEC4D}">
      <dsp:nvSpPr>
        <dsp:cNvPr id="0" name=""/>
        <dsp:cNvSpPr/>
      </dsp:nvSpPr>
      <dsp:spPr>
        <a:xfrm>
          <a:off x="0" y="397314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-145536"/>
                <a:satOff val="-8393"/>
                <a:lumOff val="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"/>
                <a:satOff val="-8393"/>
                <a:lumOff val="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"/>
                <a:satOff val="-8393"/>
                <a:lumOff val="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"/>
              <a:satOff val="-8393"/>
              <a:lumOff val="86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479829-DB98-40BC-AB05-030BC0D3016F}">
      <dsp:nvSpPr>
        <dsp:cNvPr id="0" name=""/>
        <dsp:cNvSpPr/>
      </dsp:nvSpPr>
      <dsp:spPr>
        <a:xfrm>
          <a:off x="0" y="397314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Diogelu</a:t>
          </a:r>
          <a:r>
            <a:rPr lang="en-GB" sz="1800" kern="1200" dirty="0"/>
            <a:t> </a:t>
          </a:r>
          <a:r>
            <a:rPr lang="en-GB" sz="1800" kern="1200" dirty="0" err="1"/>
            <a:t>iaith</a:t>
          </a:r>
          <a:r>
            <a:rPr lang="en-GB" sz="1800" kern="1200" dirty="0"/>
            <a:t> </a:t>
          </a:r>
          <a:r>
            <a:rPr lang="en-GB" sz="1800" kern="1200" dirty="0" err="1"/>
            <a:t>unigryw</a:t>
          </a:r>
          <a:r>
            <a:rPr lang="en-GB" sz="1800" kern="1200" dirty="0"/>
            <a:t>		</a:t>
          </a:r>
          <a:r>
            <a:rPr lang="en-GB" sz="1800" kern="1200" dirty="0" err="1"/>
            <a:t>Hybu</a:t>
          </a:r>
          <a:r>
            <a:rPr lang="en-GB" sz="1800" kern="1200" dirty="0"/>
            <a:t> </a:t>
          </a:r>
          <a:r>
            <a:rPr lang="en-GB" sz="1800" kern="1200" dirty="0" err="1"/>
            <a:t>amlieithrwydd</a:t>
          </a:r>
          <a:endParaRPr lang="en-US" sz="1800" kern="1200" dirty="0"/>
        </a:p>
      </dsp:txBody>
      <dsp:txXfrm>
        <a:off x="0" y="397314"/>
        <a:ext cx="10515600" cy="395189"/>
      </dsp:txXfrm>
    </dsp:sp>
    <dsp:sp modelId="{57B5542D-7BF0-4878-A271-D23034E59426}">
      <dsp:nvSpPr>
        <dsp:cNvPr id="0" name=""/>
        <dsp:cNvSpPr/>
      </dsp:nvSpPr>
      <dsp:spPr>
        <a:xfrm>
          <a:off x="0" y="792504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E0E59F-84F6-413E-962F-D699C097E5E8}">
      <dsp:nvSpPr>
        <dsp:cNvPr id="0" name=""/>
        <dsp:cNvSpPr/>
      </dsp:nvSpPr>
      <dsp:spPr>
        <a:xfrm>
          <a:off x="0" y="792504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Ideoleg cenedlaetholgar		Plwraliaeth gynhwysol</a:t>
          </a:r>
          <a:endParaRPr lang="en-US" sz="1800" kern="1200"/>
        </a:p>
      </dsp:txBody>
      <dsp:txXfrm>
        <a:off x="0" y="792504"/>
        <a:ext cx="10515600" cy="395189"/>
      </dsp:txXfrm>
    </dsp:sp>
    <dsp:sp modelId="{55CE1D24-EB2F-4D4B-9694-70DD2C628AC2}">
      <dsp:nvSpPr>
        <dsp:cNvPr id="0" name=""/>
        <dsp:cNvSpPr/>
      </dsp:nvSpPr>
      <dsp:spPr>
        <a:xfrm>
          <a:off x="0" y="1187694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-436609"/>
                <a:satOff val="-25178"/>
                <a:lumOff val="2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36609"/>
                <a:satOff val="-25178"/>
                <a:lumOff val="2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36609"/>
                <a:satOff val="-25178"/>
                <a:lumOff val="2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36609"/>
              <a:satOff val="-25178"/>
              <a:lumOff val="258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D9FAEC-D294-4815-B7C5-57A948AB34CF}">
      <dsp:nvSpPr>
        <dsp:cNvPr id="0" name=""/>
        <dsp:cNvSpPr/>
      </dsp:nvSpPr>
      <dsp:spPr>
        <a:xfrm>
          <a:off x="0" y="1187694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Dibyniaeth</a:t>
          </a:r>
          <a:r>
            <a:rPr lang="en-GB" sz="1800" kern="1200" dirty="0"/>
            <a:t> </a:t>
          </a:r>
          <a:r>
            <a:rPr lang="en-GB" sz="1800" kern="1200" dirty="0" err="1"/>
            <a:t>ymylol</a:t>
          </a:r>
          <a:r>
            <a:rPr lang="en-GB" sz="1800" kern="1200" dirty="0"/>
            <a:t>		</a:t>
          </a:r>
          <a:r>
            <a:rPr lang="en-GB" sz="1800" kern="1200" dirty="0" err="1"/>
            <a:t>Llywodraethu</a:t>
          </a:r>
          <a:endParaRPr lang="en-US" sz="1800" kern="1200" dirty="0"/>
        </a:p>
      </dsp:txBody>
      <dsp:txXfrm>
        <a:off x="0" y="1187694"/>
        <a:ext cx="10515600" cy="395189"/>
      </dsp:txXfrm>
    </dsp:sp>
    <dsp:sp modelId="{402EE44C-9845-4A70-BD72-35AE961EB7EF}">
      <dsp:nvSpPr>
        <dsp:cNvPr id="0" name=""/>
        <dsp:cNvSpPr/>
      </dsp:nvSpPr>
      <dsp:spPr>
        <a:xfrm>
          <a:off x="0" y="1582884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3479E6-96AC-4A46-8DD8-176F2DE727B2}">
      <dsp:nvSpPr>
        <dsp:cNvPr id="0" name=""/>
        <dsp:cNvSpPr/>
      </dsp:nvSpPr>
      <dsp:spPr>
        <a:xfrm>
          <a:off x="0" y="1582884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Iaith fel mater ymrannol 		Iaith yn rhan annatod</a:t>
          </a:r>
          <a:endParaRPr lang="en-US" sz="1800" kern="1200"/>
        </a:p>
      </dsp:txBody>
      <dsp:txXfrm>
        <a:off x="0" y="1582884"/>
        <a:ext cx="10515600" cy="395189"/>
      </dsp:txXfrm>
    </dsp:sp>
    <dsp:sp modelId="{074895D9-5FDD-4115-B365-7EC862B5CD10}">
      <dsp:nvSpPr>
        <dsp:cNvPr id="0" name=""/>
        <dsp:cNvSpPr/>
      </dsp:nvSpPr>
      <dsp:spPr>
        <a:xfrm>
          <a:off x="0" y="1978074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F8852B-31D0-4162-A40F-3FD81A6AA661}">
      <dsp:nvSpPr>
        <dsp:cNvPr id="0" name=""/>
        <dsp:cNvSpPr/>
      </dsp:nvSpPr>
      <dsp:spPr>
        <a:xfrm>
          <a:off x="0" y="1978074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Pledio arbennig			Cyfleoedd cyfartal</a:t>
          </a:r>
          <a:endParaRPr lang="en-US" sz="1800" kern="1200"/>
        </a:p>
      </dsp:txBody>
      <dsp:txXfrm>
        <a:off x="0" y="1978074"/>
        <a:ext cx="10515600" cy="395189"/>
      </dsp:txXfrm>
    </dsp:sp>
    <dsp:sp modelId="{CF6AACDF-FFF9-4BAE-9AE4-EFA219BA86C7}">
      <dsp:nvSpPr>
        <dsp:cNvPr id="0" name=""/>
        <dsp:cNvSpPr/>
      </dsp:nvSpPr>
      <dsp:spPr>
        <a:xfrm>
          <a:off x="0" y="2373263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8271C2-9C12-432F-99A6-19B52120753B}">
      <dsp:nvSpPr>
        <dsp:cNvPr id="0" name=""/>
        <dsp:cNvSpPr/>
      </dsp:nvSpPr>
      <dsp:spPr>
        <a:xfrm>
          <a:off x="0" y="2373263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Cyfiawnhad diwylliannol		Rhesymeg economaidd-gymdeithasol</a:t>
          </a:r>
          <a:endParaRPr lang="en-US" sz="1800" kern="1200"/>
        </a:p>
      </dsp:txBody>
      <dsp:txXfrm>
        <a:off x="0" y="2373263"/>
        <a:ext cx="10515600" cy="395189"/>
      </dsp:txXfrm>
    </dsp:sp>
    <dsp:sp modelId="{41D07064-864D-4CFA-A916-853167193189}">
      <dsp:nvSpPr>
        <dsp:cNvPr id="0" name=""/>
        <dsp:cNvSpPr/>
      </dsp:nvSpPr>
      <dsp:spPr>
        <a:xfrm>
          <a:off x="0" y="2768453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-1018754"/>
                <a:satOff val="-58750"/>
                <a:lumOff val="60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18754"/>
                <a:satOff val="-58750"/>
                <a:lumOff val="60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18754"/>
                <a:satOff val="-58750"/>
                <a:lumOff val="60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18754"/>
              <a:satOff val="-58750"/>
              <a:lumOff val="604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42872A-B7A0-4A3C-96EC-C50957E1078D}">
      <dsp:nvSpPr>
        <dsp:cNvPr id="0" name=""/>
        <dsp:cNvSpPr/>
      </dsp:nvSpPr>
      <dsp:spPr>
        <a:xfrm>
          <a:off x="0" y="2768453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Addysg</a:t>
          </a:r>
          <a:r>
            <a:rPr lang="en-GB" sz="1800" kern="1200" dirty="0"/>
            <a:t> </a:t>
          </a:r>
          <a:r>
            <a:rPr lang="en-GB" sz="1800" kern="1200" dirty="0" err="1"/>
            <a:t>yn</a:t>
          </a:r>
          <a:r>
            <a:rPr lang="en-GB" sz="1800" kern="1200" dirty="0"/>
            <a:t> </a:t>
          </a:r>
          <a:r>
            <a:rPr lang="en-GB" sz="1800" kern="1200" dirty="0" err="1"/>
            <a:t>ganolog</a:t>
          </a:r>
          <a:r>
            <a:rPr lang="en-GB" sz="1800" kern="1200" dirty="0"/>
            <a:t>		</a:t>
          </a:r>
          <a:r>
            <a:rPr lang="en-GB" sz="1800" kern="1200" dirty="0" err="1"/>
            <a:t>Meddylfryd</a:t>
          </a:r>
          <a:r>
            <a:rPr lang="en-GB" sz="1800" kern="1200" dirty="0"/>
            <a:t> </a:t>
          </a:r>
          <a:r>
            <a:rPr lang="en-GB" sz="1800" kern="1200" dirty="0" err="1"/>
            <a:t>holistaidd</a:t>
          </a:r>
          <a:endParaRPr lang="en-US" sz="1800" kern="1200" dirty="0"/>
        </a:p>
      </dsp:txBody>
      <dsp:txXfrm>
        <a:off x="0" y="2768453"/>
        <a:ext cx="10515600" cy="395189"/>
      </dsp:txXfrm>
    </dsp:sp>
    <dsp:sp modelId="{8D617EBB-67DB-4BB2-8506-52667117C6B1}">
      <dsp:nvSpPr>
        <dsp:cNvPr id="0" name=""/>
        <dsp:cNvSpPr/>
      </dsp:nvSpPr>
      <dsp:spPr>
        <a:xfrm>
          <a:off x="0" y="3163643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79CCF6-4080-45B0-91F2-1DEE8CA9718E}">
      <dsp:nvSpPr>
        <dsp:cNvPr id="0" name=""/>
        <dsp:cNvSpPr/>
      </dsp:nvSpPr>
      <dsp:spPr>
        <a:xfrm>
          <a:off x="0" y="3163643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Swyddi sector gyhoeddus		Marchnata sgiliau economaidd</a:t>
          </a:r>
          <a:endParaRPr lang="en-US" sz="1800" kern="1200"/>
        </a:p>
      </dsp:txBody>
      <dsp:txXfrm>
        <a:off x="0" y="3163643"/>
        <a:ext cx="10515600" cy="395189"/>
      </dsp:txXfrm>
    </dsp:sp>
    <dsp:sp modelId="{FAAEF332-E849-462F-B887-78287640A3B2}">
      <dsp:nvSpPr>
        <dsp:cNvPr id="0" name=""/>
        <dsp:cNvSpPr/>
      </dsp:nvSpPr>
      <dsp:spPr>
        <a:xfrm>
          <a:off x="0" y="3558833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-1309827"/>
                <a:satOff val="-75535"/>
                <a:lumOff val="7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309827"/>
                <a:satOff val="-75535"/>
                <a:lumOff val="7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309827"/>
                <a:satOff val="-75535"/>
                <a:lumOff val="7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309827"/>
              <a:satOff val="-75535"/>
              <a:lumOff val="7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6170F8-C387-46AC-91D5-BCCBDF3A716F}">
      <dsp:nvSpPr>
        <dsp:cNvPr id="0" name=""/>
        <dsp:cNvSpPr/>
      </dsp:nvSpPr>
      <dsp:spPr>
        <a:xfrm>
          <a:off x="0" y="3558833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Polisi adweithiol			Cynllunio bwriadus</a:t>
          </a:r>
          <a:endParaRPr lang="en-US" sz="1800" kern="1200"/>
        </a:p>
      </dsp:txBody>
      <dsp:txXfrm>
        <a:off x="0" y="3558833"/>
        <a:ext cx="10515600" cy="395189"/>
      </dsp:txXfrm>
    </dsp:sp>
    <dsp:sp modelId="{5640B4FE-6EDF-40DC-9A76-BCA752EFEDE0}">
      <dsp:nvSpPr>
        <dsp:cNvPr id="0" name=""/>
        <dsp:cNvSpPr/>
      </dsp:nvSpPr>
      <dsp:spPr>
        <a:xfrm>
          <a:off x="0" y="3954023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A322A6-8013-4BC1-B4EE-22B7FD81CD1D}">
      <dsp:nvSpPr>
        <dsp:cNvPr id="0" name=""/>
        <dsp:cNvSpPr/>
      </dsp:nvSpPr>
      <dsp:spPr>
        <a:xfrm>
          <a:off x="0" y="3954023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Hyrwyddo</a:t>
          </a:r>
          <a:r>
            <a:rPr lang="en-GB" sz="1800" kern="1200" dirty="0"/>
            <a:t> 			</a:t>
          </a:r>
          <a:r>
            <a:rPr lang="en-GB" sz="1800" kern="1200" dirty="0" err="1"/>
            <a:t>Rheoleiddio</a:t>
          </a:r>
          <a:endParaRPr lang="en-US" sz="1800" kern="1200" dirty="0"/>
        </a:p>
      </dsp:txBody>
      <dsp:txXfrm>
        <a:off x="0" y="3954023"/>
        <a:ext cx="10515600" cy="3951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43C02-8C45-4D00-BB9C-B5281E2F9ACE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42FA51-CE07-4E93-BF8A-649728605A81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Roedd</a:t>
          </a:r>
          <a:r>
            <a:rPr lang="en-US" sz="2400" b="0" i="0" kern="1200" baseline="0" dirty="0"/>
            <a:t> 25 o </a:t>
          </a:r>
          <a:r>
            <a:rPr lang="en-US" sz="2400" b="0" i="0" kern="1200" baseline="0" dirty="0" err="1"/>
            <a:t>fesurau</a:t>
          </a:r>
          <a:r>
            <a:rPr lang="en-US" sz="2400" b="0" i="0" kern="1200" baseline="0" dirty="0"/>
            <a:t> y </a:t>
          </a:r>
          <a:r>
            <a:rPr lang="en-US" sz="2400" b="0" i="0" kern="1200" baseline="0" dirty="0" err="1"/>
            <a:t>gweithgor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Ahtisaari</a:t>
          </a:r>
          <a:r>
            <a:rPr lang="en-US" sz="2400" b="0" i="0" kern="1200" baseline="0" dirty="0"/>
            <a:t> (</a:t>
          </a:r>
          <a:r>
            <a:rPr lang="en-US" sz="2400" b="0" i="0" kern="1200" baseline="0" dirty="0" err="1"/>
            <a:t>Mawrth</a:t>
          </a:r>
          <a:r>
            <a:rPr lang="en-US" sz="2400" b="0" i="0" kern="1200" baseline="0" dirty="0"/>
            <a:t> 2011) </a:t>
          </a:r>
          <a:r>
            <a:rPr lang="en-US" sz="2400" b="0" i="0" kern="1200" baseline="0" dirty="0" err="1"/>
            <a:t>yn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argymell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fod</a:t>
          </a:r>
          <a:r>
            <a:rPr lang="en-US" sz="2400" b="0" i="0" kern="1200" dirty="0"/>
            <a:t> </a:t>
          </a:r>
          <a:r>
            <a:rPr lang="en-US" sz="2400" b="0" i="0" kern="1200" baseline="0" dirty="0"/>
            <a:t>Llywodraeth </a:t>
          </a:r>
          <a:r>
            <a:rPr lang="en-US" sz="2400" b="0" i="0" kern="1200" baseline="0" dirty="0" err="1"/>
            <a:t>Ffindir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yn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paratoi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cynllun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gweithredu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polisi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iaith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ar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gyfer</a:t>
          </a:r>
          <a:r>
            <a:rPr lang="en-US" sz="2400" b="0" i="0" kern="1200" baseline="0" dirty="0"/>
            <a:t> 2011-2015.</a:t>
          </a:r>
          <a:endParaRPr lang="en-US" sz="2400" kern="1200" dirty="0"/>
        </a:p>
      </dsp:txBody>
      <dsp:txXfrm>
        <a:off x="0" y="0"/>
        <a:ext cx="10515600" cy="1087834"/>
      </dsp:txXfrm>
    </dsp:sp>
    <dsp:sp modelId="{D697D564-EA3D-45A7-A075-D6786CBBB261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FFF9EB-0C0D-4688-B5D0-24ACB0726B53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Y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Weinyddiaeth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Gyfiawnder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yn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cydlynu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mesurau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trawsbynciol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yn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gweithredu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rhwymedigaethau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hawliau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ieithyddol</a:t>
          </a:r>
          <a:r>
            <a:rPr lang="en-US" sz="2400" b="0" i="0" kern="1200" baseline="0" dirty="0"/>
            <a:t> a </a:t>
          </a:r>
          <a:r>
            <a:rPr lang="en-US" sz="2400" b="0" i="0" kern="1200" baseline="0" dirty="0" err="1"/>
            <a:t>bennir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gan</a:t>
          </a:r>
          <a:r>
            <a:rPr lang="en-US" sz="2400" b="0" i="0" kern="1200" baseline="0" dirty="0"/>
            <a:t>  </a:t>
          </a:r>
          <a:r>
            <a:rPr lang="en-US" sz="2400" b="0" i="0" kern="1200" baseline="0" dirty="0" err="1"/>
            <a:t>Ddeddf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yr</a:t>
          </a:r>
          <a:r>
            <a:rPr lang="en-US" sz="2400" b="0" i="0" kern="1200" baseline="0" dirty="0"/>
            <a:t> Iaith. </a:t>
          </a:r>
          <a:endParaRPr lang="en-US" sz="2400" kern="1200" dirty="0"/>
        </a:p>
      </dsp:txBody>
      <dsp:txXfrm>
        <a:off x="0" y="1087834"/>
        <a:ext cx="10515600" cy="1087834"/>
      </dsp:txXfrm>
    </dsp:sp>
    <dsp:sp modelId="{BB6D832F-8A63-4EDD-AB20-79F363272209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6DC10C-4730-4158-BAA9-D8EEE096D1F5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Llunio</a:t>
          </a:r>
          <a:r>
            <a:rPr lang="en-US" sz="2400" kern="1200" dirty="0"/>
            <a:t> </a:t>
          </a:r>
          <a:r>
            <a:rPr lang="en-US" sz="2400" b="0" i="0" kern="1200" baseline="0" dirty="0" err="1"/>
            <a:t>Cyfansoddiad</a:t>
          </a:r>
          <a:r>
            <a:rPr lang="en-US" sz="2400" b="0" i="0" kern="1200" baseline="0" dirty="0"/>
            <a:t> a </a:t>
          </a:r>
          <a:r>
            <a:rPr lang="en-US" sz="2400" b="0" i="0" kern="1200" baseline="0" dirty="0" err="1"/>
            <a:t>Strategaeth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ar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gyfer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Ieithoedd</a:t>
          </a:r>
          <a:r>
            <a:rPr lang="en-US" sz="2400" b="0" i="0" kern="1200" baseline="0" dirty="0"/>
            <a:t> </a:t>
          </a:r>
          <a:r>
            <a:rPr lang="en-US" sz="2400" b="0" i="0" kern="1200" baseline="0" dirty="0" err="1"/>
            <a:t>Cenedlaethol</a:t>
          </a:r>
          <a:r>
            <a:rPr lang="en-US" sz="2400" b="0" i="0" kern="1200" baseline="0" dirty="0"/>
            <a:t> 2012.</a:t>
          </a:r>
          <a:endParaRPr lang="en-US" sz="2400" kern="1200" dirty="0"/>
        </a:p>
      </dsp:txBody>
      <dsp:txXfrm>
        <a:off x="0" y="2175669"/>
        <a:ext cx="10515600" cy="1087834"/>
      </dsp:txXfrm>
    </dsp:sp>
    <dsp:sp modelId="{DF65CBC4-6C0E-4A1B-9AF2-F99B416758C0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335B7F-80C0-4A8C-B3F4-A9761904DA37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</a:t>
          </a:r>
          <a:r>
            <a:rPr lang="en-US" sz="2400" b="0" i="0" kern="1200" baseline="0"/>
            <a:t>rweinyddiaeth Y Prif Weinidog a  chefnogaeth Gweinidogion yn hanfodol ar gyfer cynnydd gwleidyddol. </a:t>
          </a:r>
          <a:endParaRPr lang="en-US" sz="2400" kern="1200"/>
        </a:p>
      </dsp:txBody>
      <dsp:txXfrm>
        <a:off x="0" y="3263503"/>
        <a:ext cx="10515600" cy="10878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CCE69-35D0-4C79-959A-45CB8625DF18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FFA890-CA1C-48BC-822B-504E1BFA3356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 err="1"/>
            <a:t>Yn</a:t>
          </a:r>
          <a:r>
            <a:rPr lang="en-GB" sz="2300" kern="1200" dirty="0"/>
            <a:t> Y </a:t>
          </a:r>
          <a:r>
            <a:rPr lang="en-GB" sz="2300" kern="1200" dirty="0" err="1"/>
            <a:t>Ffindir</a:t>
          </a:r>
          <a:r>
            <a:rPr lang="en-GB" sz="2300" kern="1200" dirty="0"/>
            <a:t> y </a:t>
          </a:r>
          <a:r>
            <a:rPr lang="en-US" sz="2300" i="0" kern="1200" baseline="0" dirty="0" err="1"/>
            <a:t>Weinyddiaeth</a:t>
          </a:r>
          <a:r>
            <a:rPr lang="en-US" sz="2300" i="0" kern="1200" baseline="0" dirty="0"/>
            <a:t> </a:t>
          </a:r>
          <a:r>
            <a:rPr lang="en-US" sz="2300" i="0" kern="1200" baseline="0" dirty="0" err="1"/>
            <a:t>Gyllid</a:t>
          </a:r>
          <a:r>
            <a:rPr lang="en-US" sz="2300" i="0" kern="1200" baseline="0" dirty="0"/>
            <a:t> </a:t>
          </a:r>
          <a:r>
            <a:rPr lang="en-US" sz="2300" i="0" kern="1200" baseline="0" dirty="0" err="1"/>
            <a:t>sy'n</a:t>
          </a:r>
          <a:r>
            <a:rPr lang="en-US" sz="2300" i="0" kern="1200" baseline="0" dirty="0"/>
            <a:t> </a:t>
          </a:r>
          <a:r>
            <a:rPr lang="en-US" sz="2300" i="0" kern="1200" baseline="0" dirty="0" err="1"/>
            <a:t>gyfrifol</a:t>
          </a:r>
          <a:r>
            <a:rPr lang="en-US" sz="2300" i="0" kern="1200" baseline="0" dirty="0"/>
            <a:t> am </a:t>
          </a:r>
          <a:r>
            <a:rPr lang="en-US" sz="2300" i="0" kern="1200" baseline="0" dirty="0" err="1"/>
            <a:t>ddarparu</a:t>
          </a:r>
          <a:r>
            <a:rPr lang="en-US" sz="2300" i="0" kern="1200" baseline="0" dirty="0"/>
            <a:t> </a:t>
          </a:r>
          <a:r>
            <a:rPr lang="en-US" sz="2300" i="0" kern="1200" baseline="0" dirty="0" err="1"/>
            <a:t>atebion</a:t>
          </a:r>
          <a:r>
            <a:rPr lang="en-US" sz="2300" i="0" kern="1200" baseline="0" dirty="0"/>
            <a:t> </a:t>
          </a:r>
          <a:r>
            <a:rPr lang="en-US" sz="2300" i="0" kern="1200" baseline="0" dirty="0" err="1"/>
            <a:t>gan</a:t>
          </a:r>
          <a:r>
            <a:rPr lang="en-US" sz="2300" i="0" kern="1200" baseline="0" dirty="0"/>
            <a:t> </a:t>
          </a:r>
          <a:r>
            <a:rPr lang="en-US" sz="2300" i="0" kern="1200" baseline="0" dirty="0" err="1"/>
            <a:t>alluogi</a:t>
          </a:r>
          <a:r>
            <a:rPr lang="en-US" sz="2300" i="0" kern="1200" baseline="0" dirty="0"/>
            <a:t> </a:t>
          </a:r>
          <a:r>
            <a:rPr lang="en-US" sz="2300" i="0" kern="1200" baseline="0" dirty="0" err="1"/>
            <a:t>awdurdodau</a:t>
          </a:r>
          <a:r>
            <a:rPr lang="en-US" sz="2300" i="0" kern="1200" baseline="0" dirty="0"/>
            <a:t> </a:t>
          </a:r>
          <a:r>
            <a:rPr lang="en-US" sz="2300" i="0" kern="1200" baseline="0" dirty="0" err="1"/>
            <a:t>lleol</a:t>
          </a:r>
          <a:r>
            <a:rPr lang="en-US" sz="2300" i="0" kern="1200" baseline="0" dirty="0"/>
            <a:t> </a:t>
          </a:r>
          <a:r>
            <a:rPr lang="en-US" sz="2300" i="0" kern="1200" baseline="0" dirty="0" err="1"/>
            <a:t>i</a:t>
          </a:r>
          <a:r>
            <a:rPr lang="en-US" sz="2300" i="0" kern="1200" baseline="0" dirty="0"/>
            <a:t> </a:t>
          </a:r>
          <a:r>
            <a:rPr lang="en-US" sz="2300" i="0" kern="1200" baseline="0" dirty="0" err="1"/>
            <a:t>warantu</a:t>
          </a:r>
          <a:r>
            <a:rPr lang="en-US" sz="2300" i="0" kern="1200" baseline="0" dirty="0"/>
            <a:t> </a:t>
          </a:r>
          <a:r>
            <a:rPr lang="en-US" sz="2300" i="0" kern="1200" baseline="0" dirty="0" err="1"/>
            <a:t>hawliau</a:t>
          </a:r>
          <a:r>
            <a:rPr lang="en-US" sz="2300" i="0" kern="1200" baseline="0" dirty="0"/>
            <a:t> </a:t>
          </a:r>
          <a:r>
            <a:rPr lang="en-US" sz="2300" i="0" kern="1200" baseline="0" dirty="0" err="1"/>
            <a:t>ieithyddol</a:t>
          </a:r>
          <a:r>
            <a:rPr lang="en-US" sz="2300" i="0" kern="1200" baseline="0" dirty="0"/>
            <a:t> a </a:t>
          </a:r>
          <a:r>
            <a:rPr lang="en-US" sz="2300" i="0" kern="1200" baseline="0" dirty="0" err="1"/>
            <a:t>chynyddu'r</a:t>
          </a:r>
          <a:r>
            <a:rPr lang="en-US" sz="2300" i="0" kern="1200" baseline="0" dirty="0"/>
            <a:t> </a:t>
          </a:r>
          <a:r>
            <a:rPr lang="en-US" sz="2300" i="0" kern="1200" baseline="0" dirty="0" err="1"/>
            <a:t>galw</a:t>
          </a:r>
          <a:r>
            <a:rPr lang="en-US" sz="2300" i="0" kern="1200" baseline="0" dirty="0"/>
            <a:t> am</a:t>
          </a:r>
          <a:r>
            <a:rPr lang="en-US" sz="2300" i="0" kern="1200" dirty="0"/>
            <a:t> </a:t>
          </a:r>
          <a:r>
            <a:rPr lang="en-US" sz="2300" i="0" kern="1200" dirty="0" err="1"/>
            <a:t>w</a:t>
          </a:r>
          <a:r>
            <a:rPr lang="en-US" sz="2300" kern="1200" dirty="0" err="1"/>
            <a:t>a</a:t>
          </a:r>
          <a:r>
            <a:rPr lang="en-US" sz="2300" i="0" kern="1200" baseline="0" dirty="0" err="1"/>
            <a:t>sanaethau</a:t>
          </a:r>
          <a:r>
            <a:rPr lang="en-US" sz="2300" i="0" kern="1200" baseline="0" dirty="0"/>
            <a:t> </a:t>
          </a:r>
          <a:r>
            <a:rPr lang="en-US" sz="2300" i="0" kern="1200" baseline="0" dirty="0" err="1"/>
            <a:t>cyhoeddus</a:t>
          </a:r>
          <a:r>
            <a:rPr lang="en-US" sz="2300" i="0" kern="1200" baseline="0" dirty="0"/>
            <a:t> </a:t>
          </a:r>
          <a:r>
            <a:rPr lang="en-US" sz="2300" i="0" kern="1200" baseline="0" dirty="0" err="1"/>
            <a:t>yn</a:t>
          </a:r>
          <a:r>
            <a:rPr lang="en-US" sz="2300" i="0" kern="1200" baseline="0" dirty="0"/>
            <a:t> </a:t>
          </a:r>
          <a:r>
            <a:rPr lang="en-US" sz="2300" i="0" kern="1200" baseline="0" dirty="0" err="1"/>
            <a:t>maes</a:t>
          </a:r>
          <a:r>
            <a:rPr lang="en-US" sz="2300" i="0" kern="1200" baseline="0" dirty="0"/>
            <a:t> </a:t>
          </a:r>
          <a:r>
            <a:rPr lang="en-US" sz="2300" i="0" kern="1200" baseline="0" dirty="0" err="1"/>
            <a:t>addysg</a:t>
          </a:r>
          <a:r>
            <a:rPr lang="en-US" sz="2300" i="0" kern="1200" baseline="0" dirty="0"/>
            <a:t>, iechyd, tai ac </a:t>
          </a:r>
          <a:r>
            <a:rPr lang="en-US" sz="2300" i="0" kern="1200" baseline="0" dirty="0" err="1"/>
            <a:t>yn</a:t>
          </a:r>
          <a:r>
            <a:rPr lang="en-US" sz="2300" i="0" kern="1200" baseline="0" dirty="0"/>
            <a:t> y </a:t>
          </a:r>
          <a:r>
            <a:rPr lang="en-US" sz="2300" i="0" kern="1200" baseline="0" dirty="0" err="1"/>
            <a:t>blaen</a:t>
          </a:r>
          <a:endParaRPr lang="en-US" sz="2300" kern="1200" dirty="0"/>
        </a:p>
      </dsp:txBody>
      <dsp:txXfrm>
        <a:off x="585701" y="1066737"/>
        <a:ext cx="4337991" cy="2693452"/>
      </dsp:txXfrm>
    </dsp:sp>
    <dsp:sp modelId="{E20996E2-5AF1-4338-9A88-0F11C83AD639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4EFACF-9EF6-474F-9AA1-D081EB869D64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0" kern="1200" baseline="0"/>
            <a:t>Cyrsiau hyfforddiant iaith i weision sifil, gwelliannau yn y cwricwlwm cenedlaethol, ariannu gwaith darlledu cyhoeddus yn Swedeg, sicrhau fod dogfennau cleifion o fewn y system gofal iechyd yn Swedeg hefyd</a:t>
          </a:r>
          <a:endParaRPr lang="en-US" sz="2300" kern="1200"/>
        </a:p>
      </dsp:txBody>
      <dsp:txXfrm>
        <a:off x="6092527" y="1066737"/>
        <a:ext cx="4337991" cy="26934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A1247-C909-4280-9036-F2B331897214}">
      <dsp:nvSpPr>
        <dsp:cNvPr id="0" name=""/>
        <dsp:cNvSpPr/>
      </dsp:nvSpPr>
      <dsp:spPr>
        <a:xfrm>
          <a:off x="1534897" y="247160"/>
          <a:ext cx="2045696" cy="13297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Deuoliaeth</a:t>
          </a:r>
          <a:endParaRPr lang="en-US" sz="2900" kern="1200"/>
        </a:p>
      </dsp:txBody>
      <dsp:txXfrm>
        <a:off x="1599808" y="312071"/>
        <a:ext cx="1915874" cy="1199880"/>
      </dsp:txXfrm>
    </dsp:sp>
    <dsp:sp modelId="{BDCD8AE8-8D68-4566-910C-BDC276178643}">
      <dsp:nvSpPr>
        <dsp:cNvPr id="0" name=""/>
        <dsp:cNvSpPr/>
      </dsp:nvSpPr>
      <dsp:spPr>
        <a:xfrm>
          <a:off x="786164" y="912011"/>
          <a:ext cx="3543162" cy="3543162"/>
        </a:xfrm>
        <a:custGeom>
          <a:avLst/>
          <a:gdLst/>
          <a:ahLst/>
          <a:cxnLst/>
          <a:rect l="0" t="0" r="0" b="0"/>
          <a:pathLst>
            <a:path>
              <a:moveTo>
                <a:pt x="2809253" y="335706"/>
              </a:moveTo>
              <a:arcTo wR="1771581" hR="1771581" stAng="18351283" swAng="364320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D0F66-B9A9-4C2A-9CC7-B6CA3BEB3C88}">
      <dsp:nvSpPr>
        <dsp:cNvPr id="0" name=""/>
        <dsp:cNvSpPr/>
      </dsp:nvSpPr>
      <dsp:spPr>
        <a:xfrm>
          <a:off x="3069131" y="2904532"/>
          <a:ext cx="2045696" cy="1329702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TWF</a:t>
          </a:r>
          <a:endParaRPr lang="en-US" sz="2900" kern="1200"/>
        </a:p>
      </dsp:txBody>
      <dsp:txXfrm>
        <a:off x="3134042" y="2969443"/>
        <a:ext cx="1915874" cy="1199880"/>
      </dsp:txXfrm>
    </dsp:sp>
    <dsp:sp modelId="{DB6AF8DF-2505-4310-BAB0-9578CB7EE894}">
      <dsp:nvSpPr>
        <dsp:cNvPr id="0" name=""/>
        <dsp:cNvSpPr/>
      </dsp:nvSpPr>
      <dsp:spPr>
        <a:xfrm>
          <a:off x="786164" y="912011"/>
          <a:ext cx="3543162" cy="3543162"/>
        </a:xfrm>
        <a:custGeom>
          <a:avLst/>
          <a:gdLst/>
          <a:ahLst/>
          <a:cxnLst/>
          <a:rect l="0" t="0" r="0" b="0"/>
          <a:pathLst>
            <a:path>
              <a:moveTo>
                <a:pt x="2613287" y="3330437"/>
              </a:moveTo>
              <a:arcTo wR="1771581" hR="1771581" stAng="3697988" swAng="3404024"/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88E0D-8E08-434A-B0A3-B36DA1C3A9DF}">
      <dsp:nvSpPr>
        <dsp:cNvPr id="0" name=""/>
        <dsp:cNvSpPr/>
      </dsp:nvSpPr>
      <dsp:spPr>
        <a:xfrm>
          <a:off x="662" y="2904532"/>
          <a:ext cx="2045696" cy="132970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Mentrau Iaith</a:t>
          </a:r>
          <a:endParaRPr lang="en-US" sz="2900" kern="1200"/>
        </a:p>
      </dsp:txBody>
      <dsp:txXfrm>
        <a:off x="65573" y="2969443"/>
        <a:ext cx="1915874" cy="1199880"/>
      </dsp:txXfrm>
    </dsp:sp>
    <dsp:sp modelId="{207AEABC-33B7-474F-B75A-8FFCEA1BF70E}">
      <dsp:nvSpPr>
        <dsp:cNvPr id="0" name=""/>
        <dsp:cNvSpPr/>
      </dsp:nvSpPr>
      <dsp:spPr>
        <a:xfrm>
          <a:off x="786164" y="912011"/>
          <a:ext cx="3543162" cy="3543162"/>
        </a:xfrm>
        <a:custGeom>
          <a:avLst/>
          <a:gdLst/>
          <a:ahLst/>
          <a:cxnLst/>
          <a:rect l="0" t="0" r="0" b="0"/>
          <a:pathLst>
            <a:path>
              <a:moveTo>
                <a:pt x="11651" y="1974429"/>
              </a:moveTo>
              <a:arcTo wR="1771581" hR="1771581" stAng="10405508" swAng="3643208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464B9-6039-4A83-BD52-0ABA0544FF17}">
      <dsp:nvSpPr>
        <dsp:cNvPr id="0" name=""/>
        <dsp:cNvSpPr/>
      </dsp:nvSpPr>
      <dsp:spPr>
        <a:xfrm>
          <a:off x="821" y="179348"/>
          <a:ext cx="3327201" cy="39926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kern="1200"/>
            <a:t>Gwir angen ymchwil ar sut orau i ddatrys sgil effaith gwrthdaro ethnig a chreu systemau sefydlog lle mae hawliau’r unigolion a grwpiau yn cael eu haeddiant.</a:t>
          </a:r>
          <a:endParaRPr lang="en-US" sz="1900" kern="1200"/>
        </a:p>
      </dsp:txBody>
      <dsp:txXfrm>
        <a:off x="821" y="1776404"/>
        <a:ext cx="3327201" cy="2395585"/>
      </dsp:txXfrm>
    </dsp:sp>
    <dsp:sp modelId="{A3D3AAC6-B9D5-45F7-8DD6-7C25F98DEACF}">
      <dsp:nvSpPr>
        <dsp:cNvPr id="0" name=""/>
        <dsp:cNvSpPr/>
      </dsp:nvSpPr>
      <dsp:spPr>
        <a:xfrm>
          <a:off x="821" y="179348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21" y="179348"/>
        <a:ext cx="3327201" cy="1597056"/>
      </dsp:txXfrm>
    </dsp:sp>
    <dsp:sp modelId="{3ADEC9DB-E214-46E3-A47F-97004C9F4BA2}">
      <dsp:nvSpPr>
        <dsp:cNvPr id="0" name=""/>
        <dsp:cNvSpPr/>
      </dsp:nvSpPr>
      <dsp:spPr>
        <a:xfrm>
          <a:off x="3594199" y="179348"/>
          <a:ext cx="3327201" cy="39926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kern="1200"/>
            <a:t>Offerynnau rhyngwladol a phara-ddiplomyddiaeth.</a:t>
          </a:r>
          <a:endParaRPr lang="en-US" sz="1900" kern="1200"/>
        </a:p>
      </dsp:txBody>
      <dsp:txXfrm>
        <a:off x="3594199" y="1776404"/>
        <a:ext cx="3327201" cy="2395585"/>
      </dsp:txXfrm>
    </dsp:sp>
    <dsp:sp modelId="{14C25337-B704-4795-9935-88573BAAF61C}">
      <dsp:nvSpPr>
        <dsp:cNvPr id="0" name=""/>
        <dsp:cNvSpPr/>
      </dsp:nvSpPr>
      <dsp:spPr>
        <a:xfrm>
          <a:off x="3594199" y="179348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94199" y="179348"/>
        <a:ext cx="3327201" cy="1597056"/>
      </dsp:txXfrm>
    </dsp:sp>
    <dsp:sp modelId="{3772C1EE-8CF7-499F-84D9-CCA6A5C56B24}">
      <dsp:nvSpPr>
        <dsp:cNvPr id="0" name=""/>
        <dsp:cNvSpPr/>
      </dsp:nvSpPr>
      <dsp:spPr>
        <a:xfrm>
          <a:off x="7187576" y="179348"/>
          <a:ext cx="3327201" cy="39926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kern="1200" dirty="0"/>
            <a:t>Rôl CRYCI , UNESCO, Cyngor Ewrop, yr Undeb Ewropeaidd, Y Cenhedloedd Unedig ac ati.</a:t>
          </a:r>
          <a:br>
            <a:rPr lang="cy-GB" sz="1900" kern="1200" dirty="0"/>
          </a:br>
          <a:endParaRPr lang="en-US" sz="1900" kern="1200" dirty="0"/>
        </a:p>
      </dsp:txBody>
      <dsp:txXfrm>
        <a:off x="7187576" y="1776404"/>
        <a:ext cx="3327201" cy="2395585"/>
      </dsp:txXfrm>
    </dsp:sp>
    <dsp:sp modelId="{84A49FB9-E9A0-48A2-B168-AEB1C80A5C1C}">
      <dsp:nvSpPr>
        <dsp:cNvPr id="0" name=""/>
        <dsp:cNvSpPr/>
      </dsp:nvSpPr>
      <dsp:spPr>
        <a:xfrm>
          <a:off x="7187576" y="179348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187576" y="179348"/>
        <a:ext cx="3327201" cy="159705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371EA-D22F-410E-B5DF-86824620AB78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A0EECBC1-BD97-4F16-AB83-96DFEF032DE5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Rhwydwaith </a:t>
          </a:r>
          <a:r>
            <a:rPr lang="en-US" sz="2200" kern="1200"/>
            <a:t>R</a:t>
          </a:r>
          <a:r>
            <a:rPr lang="en-US" sz="2200" b="0" i="0" kern="1200" baseline="0"/>
            <a:t>yngwladol </a:t>
          </a:r>
          <a:r>
            <a:rPr lang="en-US" sz="2200" kern="1200"/>
            <a:t>Y C</a:t>
          </a:r>
          <a:r>
            <a:rPr lang="en-US" sz="2200" b="0" i="0" kern="1200" baseline="0"/>
            <a:t>omisiynwyr Iaith a Chyrff Rheoleiddio. </a:t>
          </a:r>
          <a:endParaRPr lang="en-US" sz="2200" kern="1200"/>
        </a:p>
      </dsp:txBody>
      <dsp:txXfrm>
        <a:off x="8061" y="5979"/>
        <a:ext cx="3034531" cy="1820718"/>
      </dsp:txXfrm>
    </dsp:sp>
    <dsp:sp modelId="{91720079-9213-4C97-8882-E57639AF43AC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7D73DFD1-8521-46A3-B751-1868EC008CE7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Map Ffyrdd Iaith Ewropeaidd: NPLD</a:t>
          </a:r>
          <a:r>
            <a:rPr lang="en-US" sz="2200" kern="1200"/>
            <a:t> ‘European Roadmap.’</a:t>
          </a:r>
        </a:p>
      </dsp:txBody>
      <dsp:txXfrm>
        <a:off x="3740534" y="5979"/>
        <a:ext cx="3034531" cy="1820718"/>
      </dsp:txXfrm>
    </dsp:sp>
    <dsp:sp modelId="{B7A4CB3A-CAFF-4A7B-80C3-C2588B6E20F8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E200B106-6D79-4924-9EA8-F713535D1010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Codi ymwybyddiaeth y cyhoedd o oblygiadau unrhyw bolisi iaith swyddogol </a:t>
          </a:r>
          <a:endParaRPr lang="en-US" sz="2200" kern="1200"/>
        </a:p>
      </dsp:txBody>
      <dsp:txXfrm>
        <a:off x="7473007" y="5979"/>
        <a:ext cx="3034531" cy="1820718"/>
      </dsp:txXfrm>
    </dsp:sp>
    <dsp:sp modelId="{FD80EB23-F99A-4D0F-8368-35BEBD2DD0E8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57167517-45EA-41EB-94D0-7F0EE3657131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a chyfres o hawliau a gwasanaethau iaith. </a:t>
          </a:r>
          <a:endParaRPr lang="en-US" sz="2200" kern="1200"/>
        </a:p>
      </dsp:txBody>
      <dsp:txXfrm>
        <a:off x="8061" y="2524640"/>
        <a:ext cx="3034531" cy="1820718"/>
      </dsp:txXfrm>
    </dsp:sp>
    <dsp:sp modelId="{D56E37FF-5D04-4A17-8ECB-2EE6D2205643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Rôl y gymdeithas sifil wrth ddwyn pwysau mewn oes broffessiynnol o ran C I. </a:t>
          </a:r>
          <a:endParaRPr lang="en-US" sz="2200" kern="1200"/>
        </a:p>
      </dsp:txBody>
      <dsp:txXfrm>
        <a:off x="3740534" y="2524640"/>
        <a:ext cx="3034531" cy="18207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F0C3F-09CE-4396-A832-53C2430F6F14}">
      <dsp:nvSpPr>
        <dsp:cNvPr id="0" name=""/>
        <dsp:cNvSpPr/>
      </dsp:nvSpPr>
      <dsp:spPr>
        <a:xfrm>
          <a:off x="0" y="1528"/>
          <a:ext cx="1011935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9C1A0F-81A9-4961-BC75-7B0D24683C98}">
      <dsp:nvSpPr>
        <dsp:cNvPr id="0" name=""/>
        <dsp:cNvSpPr/>
      </dsp:nvSpPr>
      <dsp:spPr>
        <a:xfrm>
          <a:off x="0" y="1528"/>
          <a:ext cx="10119359" cy="104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900" kern="1200" noProof="0" dirty="0"/>
            <a:t>Mae'n rhaid i bolisi iaith Cymru a’r DU  ailgyfeirio ei hun i ddiffiniad o iaith sy'n cynnwys adnoddau ieithyddol pobl.</a:t>
          </a:r>
        </a:p>
      </dsp:txBody>
      <dsp:txXfrm>
        <a:off x="0" y="1528"/>
        <a:ext cx="10119359" cy="1042768"/>
      </dsp:txXfrm>
    </dsp:sp>
    <dsp:sp modelId="{8D905E17-F787-4642-84C2-45557A3E740D}">
      <dsp:nvSpPr>
        <dsp:cNvPr id="0" name=""/>
        <dsp:cNvSpPr/>
      </dsp:nvSpPr>
      <dsp:spPr>
        <a:xfrm>
          <a:off x="0" y="1044297"/>
          <a:ext cx="10119359" cy="0"/>
        </a:xfrm>
        <a:prstGeom prst="lin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B90224-9381-41B8-A44C-7D3626E32510}">
      <dsp:nvSpPr>
        <dsp:cNvPr id="0" name=""/>
        <dsp:cNvSpPr/>
      </dsp:nvSpPr>
      <dsp:spPr>
        <a:xfrm>
          <a:off x="0" y="1044297"/>
          <a:ext cx="10119359" cy="104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900" kern="1200" noProof="0" dirty="0"/>
            <a:t>Ar ôl </a:t>
          </a:r>
          <a:r>
            <a:rPr lang="cy-GB" sz="2900" kern="1200" noProof="0" dirty="0" err="1"/>
            <a:t>Brexit</a:t>
          </a:r>
          <a:r>
            <a:rPr lang="cy-GB" sz="2900" kern="1200" noProof="0" dirty="0"/>
            <a:t> bydd mwy o sylw ar ‘Ieithoedd Gymunedol’ fel </a:t>
          </a:r>
          <a:r>
            <a:rPr lang="cy-GB" sz="2900" kern="1200" noProof="0" dirty="0" err="1"/>
            <a:t>Urdu</a:t>
          </a:r>
          <a:r>
            <a:rPr lang="cy-GB" sz="2900" kern="1200" noProof="0" dirty="0"/>
            <a:t>, </a:t>
          </a:r>
          <a:r>
            <a:rPr lang="cy-GB" sz="2900" kern="1200" noProof="0" dirty="0" err="1"/>
            <a:t>Gujarati</a:t>
          </a:r>
          <a:r>
            <a:rPr lang="cy-GB" sz="2900" kern="1200" noProof="0" dirty="0"/>
            <a:t>, </a:t>
          </a:r>
          <a:r>
            <a:rPr lang="cy-GB" sz="2900" kern="1200" noProof="0" dirty="0" err="1"/>
            <a:t>Arabig</a:t>
          </a:r>
          <a:r>
            <a:rPr lang="cy-GB" sz="2900" kern="1200" noProof="0" dirty="0"/>
            <a:t>, ac yn y blaen.</a:t>
          </a:r>
        </a:p>
      </dsp:txBody>
      <dsp:txXfrm>
        <a:off x="0" y="1044297"/>
        <a:ext cx="10119359" cy="1042768"/>
      </dsp:txXfrm>
    </dsp:sp>
    <dsp:sp modelId="{BAC3903B-C5CA-4647-8D23-D7781FA925BC}">
      <dsp:nvSpPr>
        <dsp:cNvPr id="0" name=""/>
        <dsp:cNvSpPr/>
      </dsp:nvSpPr>
      <dsp:spPr>
        <a:xfrm>
          <a:off x="0" y="2087066"/>
          <a:ext cx="10119359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6FDCDF-4718-4E10-A042-FF32D2353B03}">
      <dsp:nvSpPr>
        <dsp:cNvPr id="0" name=""/>
        <dsp:cNvSpPr/>
      </dsp:nvSpPr>
      <dsp:spPr>
        <a:xfrm>
          <a:off x="0" y="2087066"/>
          <a:ext cx="10119359" cy="104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900" kern="1200" noProof="0" dirty="0"/>
            <a:t>Angen i adfer statws a defnyddioldeb Ieithoedd Modern yn ein system addysg ac wrth ymwneud â’r gyfundrefn rhyngwladol.</a:t>
          </a:r>
        </a:p>
      </dsp:txBody>
      <dsp:txXfrm>
        <a:off x="0" y="2087066"/>
        <a:ext cx="10119359" cy="1042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F462-E698-44E3-8DB9-48C46E571B7B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Cynllunio Statws</a:t>
          </a:r>
          <a:endParaRPr lang="en-US" sz="4100" kern="1200"/>
        </a:p>
      </dsp:txBody>
      <dsp:txXfrm>
        <a:off x="28038" y="28038"/>
        <a:ext cx="7298593" cy="901218"/>
      </dsp:txXfrm>
    </dsp:sp>
    <dsp:sp modelId="{CC0800D0-4E17-4965-8294-E6DAAAEE49A7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Dyfeisgarwch</a:t>
          </a:r>
          <a:endParaRPr lang="en-US" sz="4100" kern="1200"/>
        </a:p>
      </dsp:txBody>
      <dsp:txXfrm>
        <a:off x="732583" y="1159385"/>
        <a:ext cx="7029617" cy="901218"/>
      </dsp:txXfrm>
    </dsp:sp>
    <dsp:sp modelId="{DF77600F-6DFF-44DB-B357-9642E168C6DA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Ymyrraeth</a:t>
          </a:r>
          <a:endParaRPr lang="en-US" sz="4100" kern="1200"/>
        </a:p>
      </dsp:txBody>
      <dsp:txXfrm>
        <a:off x="1426612" y="2290733"/>
        <a:ext cx="7040133" cy="901218"/>
      </dsp:txXfrm>
    </dsp:sp>
    <dsp:sp modelId="{F8866FFC-8CAA-417D-8681-D67BC25D84BA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Gosod targedau</a:t>
          </a:r>
          <a:endParaRPr lang="en-US" sz="4100" kern="1200"/>
        </a:p>
      </dsp:txBody>
      <dsp:txXfrm>
        <a:off x="2131157" y="3422081"/>
        <a:ext cx="7029617" cy="901218"/>
      </dsp:txXfrm>
    </dsp:sp>
    <dsp:sp modelId="{A3C8D29E-5F8D-4020-BFCA-4D03537CC287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07F7CCFD-0C6B-4EA8-ACD1-7E01D8F0F77E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DE124F48-0E1C-42D5-937D-70B9E6F473BC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88CAE-0BBE-4D20-AA14-84972CB07A24}">
      <dsp:nvSpPr>
        <dsp:cNvPr id="0" name=""/>
        <dsp:cNvSpPr/>
      </dsp:nvSpPr>
      <dsp:spPr>
        <a:xfrm>
          <a:off x="0" y="382"/>
          <a:ext cx="1011935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D2551-4A0B-477A-934A-9BDE95DB2D8A}">
      <dsp:nvSpPr>
        <dsp:cNvPr id="0" name=""/>
        <dsp:cNvSpPr/>
      </dsp:nvSpPr>
      <dsp:spPr>
        <a:xfrm>
          <a:off x="0" y="382"/>
          <a:ext cx="10119359" cy="626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Profiad</a:t>
          </a:r>
          <a:r>
            <a:rPr lang="en-GB" sz="2000" kern="1200" dirty="0"/>
            <a:t> Cymru o </a:t>
          </a:r>
          <a:r>
            <a:rPr lang="en-GB" sz="2000" kern="1200" dirty="0" err="1"/>
            <a:t>Gynllunio</a:t>
          </a:r>
          <a:r>
            <a:rPr lang="en-GB" sz="2000" kern="1200" dirty="0"/>
            <a:t> </a:t>
          </a:r>
          <a:r>
            <a:rPr lang="en-GB" sz="2000" kern="1200" dirty="0" err="1"/>
            <a:t>Ieithyddol</a:t>
          </a:r>
          <a:r>
            <a:rPr lang="en-GB" sz="2000" kern="1200" dirty="0"/>
            <a:t> </a:t>
          </a:r>
          <a:r>
            <a:rPr lang="en-GB" sz="2000" kern="1200" dirty="0" err="1"/>
            <a:t>yn</a:t>
          </a:r>
          <a:r>
            <a:rPr lang="en-GB" sz="2000" kern="1200" dirty="0"/>
            <a:t> </a:t>
          </a:r>
          <a:r>
            <a:rPr lang="en-GB" sz="2000" kern="1200" dirty="0" err="1"/>
            <a:t>ddyfeisgar</a:t>
          </a:r>
          <a:r>
            <a:rPr lang="en-GB" sz="2000" kern="1200" dirty="0"/>
            <a:t>, </a:t>
          </a:r>
          <a:r>
            <a:rPr lang="en-GB" sz="2000" kern="1200" dirty="0" err="1"/>
            <a:t>yn</a:t>
          </a:r>
          <a:r>
            <a:rPr lang="en-GB" sz="2000" kern="1200" dirty="0"/>
            <a:t> </a:t>
          </a:r>
          <a:r>
            <a:rPr lang="en-GB" sz="2000" kern="1200" dirty="0" err="1"/>
            <a:t>gyfoethog</a:t>
          </a:r>
          <a:r>
            <a:rPr lang="en-GB" sz="2000" kern="1200" dirty="0"/>
            <a:t>, </a:t>
          </a:r>
          <a:r>
            <a:rPr lang="en-GB" sz="2000" kern="1200" dirty="0" err="1"/>
            <a:t>yn</a:t>
          </a:r>
          <a:r>
            <a:rPr lang="en-GB" sz="2000" kern="1200" dirty="0"/>
            <a:t> </a:t>
          </a:r>
          <a:r>
            <a:rPr lang="en-GB" sz="2000" kern="1200" dirty="0" err="1"/>
            <a:t>arloesi</a:t>
          </a:r>
          <a:r>
            <a:rPr lang="en-GB" sz="2000" kern="1200" dirty="0"/>
            <a:t> ac </a:t>
          </a:r>
          <a:r>
            <a:rPr lang="en-GB" sz="2000" kern="1200" dirty="0" err="1"/>
            <a:t>yn</a:t>
          </a:r>
          <a:r>
            <a:rPr lang="en-GB" sz="2000" kern="1200" dirty="0"/>
            <a:t> </a:t>
          </a:r>
          <a:r>
            <a:rPr lang="en-GB" sz="2000" kern="1200" dirty="0" err="1"/>
            <a:t>ddefnyddiol</a:t>
          </a:r>
          <a:r>
            <a:rPr lang="en-GB" sz="2000" kern="1200" dirty="0"/>
            <a:t> </a:t>
          </a:r>
          <a:r>
            <a:rPr lang="en-GB" sz="2000" kern="1200" dirty="0" err="1"/>
            <a:t>iawn</a:t>
          </a:r>
          <a:r>
            <a:rPr lang="en-GB" sz="2000" kern="1200" dirty="0"/>
            <a:t> i </a:t>
          </a:r>
          <a:r>
            <a:rPr lang="en-GB" sz="2000" kern="1200" dirty="0" err="1"/>
            <a:t>nifer</a:t>
          </a:r>
          <a:r>
            <a:rPr lang="en-GB" sz="2000" kern="1200" dirty="0"/>
            <a:t> o </a:t>
          </a:r>
          <a:r>
            <a:rPr lang="en-GB" sz="2000" kern="1200" dirty="0" err="1"/>
            <a:t>wledydd</a:t>
          </a:r>
          <a:r>
            <a:rPr lang="en-GB" sz="2000" kern="1200" dirty="0"/>
            <a:t> </a:t>
          </a:r>
          <a:r>
            <a:rPr lang="en-GB" sz="2000" kern="1200" dirty="0" err="1"/>
            <a:t>eraill</a:t>
          </a:r>
          <a:r>
            <a:rPr lang="en-GB" sz="2000" kern="1200" dirty="0"/>
            <a:t>. </a:t>
          </a:r>
          <a:endParaRPr lang="en-US" sz="2000" kern="1200" dirty="0"/>
        </a:p>
      </dsp:txBody>
      <dsp:txXfrm>
        <a:off x="0" y="382"/>
        <a:ext cx="10119359" cy="626119"/>
      </dsp:txXfrm>
    </dsp:sp>
    <dsp:sp modelId="{18554C34-5B53-4CAC-BD8B-CB700FB35643}">
      <dsp:nvSpPr>
        <dsp:cNvPr id="0" name=""/>
        <dsp:cNvSpPr/>
      </dsp:nvSpPr>
      <dsp:spPr>
        <a:xfrm>
          <a:off x="0" y="626502"/>
          <a:ext cx="1011935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FEC61-91BF-418B-BB0F-75C7A28AF498}">
      <dsp:nvSpPr>
        <dsp:cNvPr id="0" name=""/>
        <dsp:cNvSpPr/>
      </dsp:nvSpPr>
      <dsp:spPr>
        <a:xfrm>
          <a:off x="0" y="626502"/>
          <a:ext cx="10119359" cy="626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Neo-</a:t>
          </a:r>
          <a:r>
            <a:rPr lang="en-GB" sz="2000" kern="1200" dirty="0" err="1"/>
            <a:t>Rhydfrydiaeth</a:t>
          </a:r>
          <a:r>
            <a:rPr lang="en-GB" sz="2000" kern="1200" dirty="0"/>
            <a:t> </a:t>
          </a:r>
          <a:r>
            <a:rPr lang="en-GB" sz="2000" kern="1200" dirty="0" err="1"/>
            <a:t>yn</a:t>
          </a:r>
          <a:r>
            <a:rPr lang="en-GB" sz="2000" kern="1200" dirty="0"/>
            <a:t> </a:t>
          </a:r>
          <a:r>
            <a:rPr lang="en-GB" sz="2000" kern="1200" dirty="0" err="1"/>
            <a:t>gwanhau'r</a:t>
          </a:r>
          <a:r>
            <a:rPr lang="en-GB" sz="2000" kern="1200" dirty="0"/>
            <a:t> </a:t>
          </a:r>
          <a:r>
            <a:rPr lang="en-GB" sz="2000" kern="1200" dirty="0" err="1"/>
            <a:t>Wladwriaeth</a:t>
          </a:r>
          <a:r>
            <a:rPr lang="en-GB" sz="2000" kern="1200" dirty="0"/>
            <a:t> </a:t>
          </a:r>
          <a:r>
            <a:rPr lang="en-GB" sz="2000" kern="1200" dirty="0" err="1"/>
            <a:t>Lês</a:t>
          </a:r>
          <a:r>
            <a:rPr lang="en-GB" sz="2000" kern="1200" dirty="0"/>
            <a:t> </a:t>
          </a:r>
          <a:endParaRPr lang="en-US" sz="2000" kern="1200" dirty="0"/>
        </a:p>
      </dsp:txBody>
      <dsp:txXfrm>
        <a:off x="0" y="626502"/>
        <a:ext cx="10119359" cy="626119"/>
      </dsp:txXfrm>
    </dsp:sp>
    <dsp:sp modelId="{20A9D874-77F3-4E81-9228-D84C38A97355}">
      <dsp:nvSpPr>
        <dsp:cNvPr id="0" name=""/>
        <dsp:cNvSpPr/>
      </dsp:nvSpPr>
      <dsp:spPr>
        <a:xfrm>
          <a:off x="0" y="1252622"/>
          <a:ext cx="1011935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9EE36-FCD0-4463-A047-35B7E399574A}">
      <dsp:nvSpPr>
        <dsp:cNvPr id="0" name=""/>
        <dsp:cNvSpPr/>
      </dsp:nvSpPr>
      <dsp:spPr>
        <a:xfrm>
          <a:off x="0" y="1252622"/>
          <a:ext cx="10119359" cy="626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‘Hollowing out of the state and citizenship.’ David Marquand </a:t>
          </a:r>
          <a:r>
            <a:rPr lang="en-GB" sz="2000" kern="1200" dirty="0" err="1"/>
            <a:t>a’i</a:t>
          </a:r>
          <a:r>
            <a:rPr lang="en-GB" sz="2000" kern="1200" dirty="0"/>
            <a:t> </a:t>
          </a:r>
          <a:r>
            <a:rPr lang="en-GB" sz="2000" kern="1200" dirty="0" err="1"/>
            <a:t>debyg</a:t>
          </a:r>
          <a:r>
            <a:rPr lang="en-GB" sz="2000" kern="1200" dirty="0"/>
            <a:t>.</a:t>
          </a:r>
          <a:endParaRPr lang="en-US" sz="2000" kern="1200" dirty="0"/>
        </a:p>
      </dsp:txBody>
      <dsp:txXfrm>
        <a:off x="0" y="1252622"/>
        <a:ext cx="10119359" cy="626119"/>
      </dsp:txXfrm>
    </dsp:sp>
    <dsp:sp modelId="{D54FB7A6-8751-44DB-AB96-076F27350AC2}">
      <dsp:nvSpPr>
        <dsp:cNvPr id="0" name=""/>
        <dsp:cNvSpPr/>
      </dsp:nvSpPr>
      <dsp:spPr>
        <a:xfrm>
          <a:off x="0" y="1878741"/>
          <a:ext cx="1011935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53E7E-09FC-4593-82B5-785FD2F581AD}">
      <dsp:nvSpPr>
        <dsp:cNvPr id="0" name=""/>
        <dsp:cNvSpPr/>
      </dsp:nvSpPr>
      <dsp:spPr>
        <a:xfrm>
          <a:off x="0" y="1878741"/>
          <a:ext cx="10119359" cy="626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Goblygiadau</a:t>
          </a:r>
          <a:r>
            <a:rPr lang="en-GB" sz="2000" kern="1200" dirty="0"/>
            <a:t> </a:t>
          </a:r>
          <a:r>
            <a:rPr lang="en-GB" sz="2000" kern="1200" dirty="0" err="1"/>
            <a:t>gorddibyniaeth</a:t>
          </a:r>
          <a:r>
            <a:rPr lang="en-GB" sz="2000" kern="1200" dirty="0"/>
            <a:t> </a:t>
          </a:r>
          <a:r>
            <a:rPr lang="en-GB" sz="2000" kern="1200" dirty="0" err="1"/>
            <a:t>ein</a:t>
          </a:r>
          <a:r>
            <a:rPr lang="en-GB" sz="2000" kern="1200" dirty="0"/>
            <a:t> </a:t>
          </a:r>
          <a:r>
            <a:rPr lang="en-GB" sz="2000" kern="1200" dirty="0" err="1"/>
            <a:t>diwylliant</a:t>
          </a:r>
          <a:r>
            <a:rPr lang="en-GB" sz="2000" kern="1200" dirty="0"/>
            <a:t> </a:t>
          </a:r>
          <a:r>
            <a:rPr lang="en-GB" sz="2000" kern="1200" dirty="0" err="1"/>
            <a:t>a’n</a:t>
          </a:r>
          <a:r>
            <a:rPr lang="en-GB" sz="2000" kern="1200" dirty="0"/>
            <a:t> </a:t>
          </a:r>
          <a:r>
            <a:rPr lang="en-GB" sz="2000" kern="1200" dirty="0" err="1"/>
            <a:t>hiaith</a:t>
          </a:r>
          <a:r>
            <a:rPr lang="en-GB" sz="2000" kern="1200" dirty="0"/>
            <a:t> </a:t>
          </a:r>
          <a:r>
            <a:rPr lang="en-GB" sz="2000" kern="1200" dirty="0" err="1"/>
            <a:t>ar</a:t>
          </a:r>
          <a:r>
            <a:rPr lang="en-GB" sz="2000" kern="1200" dirty="0"/>
            <a:t> y </a:t>
          </a:r>
          <a:r>
            <a:rPr lang="en-GB" sz="2000" kern="1200" dirty="0" err="1"/>
            <a:t>wladwriaeth</a:t>
          </a:r>
          <a:r>
            <a:rPr lang="en-GB" sz="2000" kern="1200" dirty="0"/>
            <a:t> </a:t>
          </a:r>
          <a:r>
            <a:rPr lang="en-GB" sz="2000" kern="1200" dirty="0" err="1"/>
            <a:t>leol</a:t>
          </a:r>
          <a:r>
            <a:rPr lang="en-GB" sz="2000" kern="1200" dirty="0"/>
            <a:t> ac </a:t>
          </a:r>
          <a:r>
            <a:rPr lang="en-GB" sz="2000" kern="1200" dirty="0" err="1"/>
            <a:t>ar</a:t>
          </a:r>
          <a:r>
            <a:rPr lang="en-GB" sz="2000" kern="1200" dirty="0"/>
            <a:t> </a:t>
          </a:r>
          <a:r>
            <a:rPr lang="en-GB" sz="2000" kern="1200" dirty="0" err="1"/>
            <a:t>nawdd</a:t>
          </a:r>
          <a:r>
            <a:rPr lang="en-GB" sz="2000" kern="1200" dirty="0"/>
            <a:t> </a:t>
          </a:r>
          <a:r>
            <a:rPr lang="en-GB" sz="2000" kern="1200" dirty="0" err="1"/>
            <a:t>arian</a:t>
          </a:r>
          <a:r>
            <a:rPr lang="en-GB" sz="2000" kern="1200" dirty="0"/>
            <a:t> </a:t>
          </a:r>
          <a:r>
            <a:rPr lang="en-GB" sz="2000" kern="1200" dirty="0" err="1"/>
            <a:t>gyhoeddus</a:t>
          </a:r>
          <a:r>
            <a:rPr lang="en-GB" sz="2000" kern="1200" dirty="0"/>
            <a:t>.</a:t>
          </a:r>
          <a:endParaRPr lang="en-US" sz="2000" kern="1200" dirty="0"/>
        </a:p>
      </dsp:txBody>
      <dsp:txXfrm>
        <a:off x="0" y="1878741"/>
        <a:ext cx="10119359" cy="626119"/>
      </dsp:txXfrm>
    </dsp:sp>
    <dsp:sp modelId="{71D17D51-5808-4953-93E7-630D15397DD2}">
      <dsp:nvSpPr>
        <dsp:cNvPr id="0" name=""/>
        <dsp:cNvSpPr/>
      </dsp:nvSpPr>
      <dsp:spPr>
        <a:xfrm>
          <a:off x="0" y="2504861"/>
          <a:ext cx="1011935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B0BC0-940B-4C0A-8D5A-4C3B873345C2}">
      <dsp:nvSpPr>
        <dsp:cNvPr id="0" name=""/>
        <dsp:cNvSpPr/>
      </dsp:nvSpPr>
      <dsp:spPr>
        <a:xfrm>
          <a:off x="0" y="2504861"/>
          <a:ext cx="10119359" cy="626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0" y="2504861"/>
        <a:ext cx="10119359" cy="6261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273AC-7830-4DA9-AAE2-69AF509B423E}">
      <dsp:nvSpPr>
        <dsp:cNvPr id="0" name=""/>
        <dsp:cNvSpPr/>
      </dsp:nvSpPr>
      <dsp:spPr>
        <a:xfrm>
          <a:off x="0" y="1528"/>
          <a:ext cx="1011935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D3EA3E-7138-4240-A876-D265D812335F}">
      <dsp:nvSpPr>
        <dsp:cNvPr id="0" name=""/>
        <dsp:cNvSpPr/>
      </dsp:nvSpPr>
      <dsp:spPr>
        <a:xfrm>
          <a:off x="0" y="1528"/>
          <a:ext cx="10119359" cy="104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400" kern="1200" noProof="0" dirty="0"/>
            <a:t>Goblygiadau hyn ar gyfer ieithoedd llai eu defnydd.</a:t>
          </a:r>
        </a:p>
      </dsp:txBody>
      <dsp:txXfrm>
        <a:off x="0" y="1528"/>
        <a:ext cx="10119359" cy="1042768"/>
      </dsp:txXfrm>
    </dsp:sp>
    <dsp:sp modelId="{FE4B3A4F-9B27-43DC-8A39-0A60B60E327E}">
      <dsp:nvSpPr>
        <dsp:cNvPr id="0" name=""/>
        <dsp:cNvSpPr/>
      </dsp:nvSpPr>
      <dsp:spPr>
        <a:xfrm>
          <a:off x="0" y="1044297"/>
          <a:ext cx="1011935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17911E-FB58-4073-B3D7-AE4BC390431F}">
      <dsp:nvSpPr>
        <dsp:cNvPr id="0" name=""/>
        <dsp:cNvSpPr/>
      </dsp:nvSpPr>
      <dsp:spPr>
        <a:xfrm>
          <a:off x="0" y="1044297"/>
          <a:ext cx="10119359" cy="104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400" kern="1200" noProof="0" dirty="0"/>
            <a:t>Amlieithrwydd weithiau yn gyfystyr a thwf Saesneg e.e. Gwlad y Basg, Slofenia lle mae Ffrangeg ac Almaeneg yn cael eu gollwng o’r cwricwlwm, effaith hyn ar gynnal berthynas glos gyda chymdogion dros y ffin.</a:t>
          </a:r>
        </a:p>
      </dsp:txBody>
      <dsp:txXfrm>
        <a:off x="0" y="1044297"/>
        <a:ext cx="10119359" cy="1042768"/>
      </dsp:txXfrm>
    </dsp:sp>
    <dsp:sp modelId="{F34F3517-EEF4-45D3-9F1A-C67B98CAD5D7}">
      <dsp:nvSpPr>
        <dsp:cNvPr id="0" name=""/>
        <dsp:cNvSpPr/>
      </dsp:nvSpPr>
      <dsp:spPr>
        <a:xfrm>
          <a:off x="0" y="2087066"/>
          <a:ext cx="1011935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788D29-128D-49D6-91D6-007713EA9A67}">
      <dsp:nvSpPr>
        <dsp:cNvPr id="0" name=""/>
        <dsp:cNvSpPr/>
      </dsp:nvSpPr>
      <dsp:spPr>
        <a:xfrm>
          <a:off x="0" y="2087066"/>
          <a:ext cx="10119359" cy="104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400" kern="1200" noProof="0" dirty="0" err="1"/>
            <a:t>Disgwrs</a:t>
          </a:r>
          <a:r>
            <a:rPr lang="cy-GB" sz="2400" kern="1200" noProof="0" dirty="0"/>
            <a:t> newydd yn trafod arwyddocâd ieithoedd dŵad, globaleiddio, atgynhyrchu diwylliant yn ogystal </a:t>
          </a:r>
          <a:r>
            <a:rPr lang="cy-GB" sz="2400" kern="1200" noProof="0" dirty="0">
              <a:latin typeface="Gill Sans MT" panose="020B0502020104020203" pitchFamily="34" charset="0"/>
            </a:rPr>
            <a:t>â</a:t>
          </a:r>
          <a:r>
            <a:rPr lang="cy-GB" sz="2400" kern="1200" noProof="0" dirty="0"/>
            <a:t> gallu ieithyddol, hunaniaeth hybrid/dinesig.</a:t>
          </a:r>
        </a:p>
      </dsp:txBody>
      <dsp:txXfrm>
        <a:off x="0" y="2087066"/>
        <a:ext cx="10119359" cy="10427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04BCA-A648-4F19-A0D2-6EA20B78D714}">
      <dsp:nvSpPr>
        <dsp:cNvPr id="0" name=""/>
        <dsp:cNvSpPr/>
      </dsp:nvSpPr>
      <dsp:spPr>
        <a:xfrm>
          <a:off x="0" y="1528"/>
          <a:ext cx="1011935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497CE-0FC1-4AE7-99DC-DB977A8A5F92}">
      <dsp:nvSpPr>
        <dsp:cNvPr id="0" name=""/>
        <dsp:cNvSpPr/>
      </dsp:nvSpPr>
      <dsp:spPr>
        <a:xfrm>
          <a:off x="0" y="1528"/>
          <a:ext cx="10119359" cy="52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Gwerthuso</a:t>
          </a:r>
          <a:endParaRPr lang="en-US" sz="2400" kern="1200" dirty="0"/>
        </a:p>
      </dsp:txBody>
      <dsp:txXfrm>
        <a:off x="0" y="1528"/>
        <a:ext cx="10119359" cy="521384"/>
      </dsp:txXfrm>
    </dsp:sp>
    <dsp:sp modelId="{7AF5199D-BEF6-4ED1-9D90-3933B3CAD6E6}">
      <dsp:nvSpPr>
        <dsp:cNvPr id="0" name=""/>
        <dsp:cNvSpPr/>
      </dsp:nvSpPr>
      <dsp:spPr>
        <a:xfrm>
          <a:off x="0" y="522913"/>
          <a:ext cx="1011935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2DDE0-485D-4566-86EF-0132FF561CC9}">
      <dsp:nvSpPr>
        <dsp:cNvPr id="0" name=""/>
        <dsp:cNvSpPr/>
      </dsp:nvSpPr>
      <dsp:spPr>
        <a:xfrm>
          <a:off x="0" y="522913"/>
          <a:ext cx="10119359" cy="52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Newid</a:t>
          </a:r>
          <a:r>
            <a:rPr lang="en-GB" sz="2400" kern="1200" dirty="0"/>
            <a:t> </a:t>
          </a:r>
          <a:r>
            <a:rPr lang="en-GB" sz="2400" kern="1200" dirty="0" err="1"/>
            <a:t>Ymddygiad</a:t>
          </a:r>
          <a:r>
            <a:rPr lang="en-GB" sz="2400" kern="1200" dirty="0"/>
            <a:t> </a:t>
          </a:r>
          <a:r>
            <a:rPr lang="en-GB" sz="2400" kern="1200" dirty="0" err="1"/>
            <a:t>nid</a:t>
          </a:r>
          <a:r>
            <a:rPr lang="en-GB" sz="2400" kern="1200" dirty="0"/>
            <a:t> dim </a:t>
          </a:r>
          <a:r>
            <a:rPr lang="en-GB" sz="2400" kern="1200" dirty="0" err="1"/>
            <a:t>ond</a:t>
          </a:r>
          <a:r>
            <a:rPr lang="en-GB" sz="2400" kern="1200" dirty="0"/>
            <a:t> </a:t>
          </a:r>
          <a:r>
            <a:rPr lang="en-GB" sz="2400" kern="1200" dirty="0" err="1"/>
            <a:t>Agweddau</a:t>
          </a:r>
          <a:endParaRPr lang="en-US" sz="2400" kern="1200" dirty="0"/>
        </a:p>
      </dsp:txBody>
      <dsp:txXfrm>
        <a:off x="0" y="522913"/>
        <a:ext cx="10119359" cy="521384"/>
      </dsp:txXfrm>
    </dsp:sp>
    <dsp:sp modelId="{E302A6AC-7EAD-4CEA-AA83-98BBBA602F74}">
      <dsp:nvSpPr>
        <dsp:cNvPr id="0" name=""/>
        <dsp:cNvSpPr/>
      </dsp:nvSpPr>
      <dsp:spPr>
        <a:xfrm>
          <a:off x="0" y="1044297"/>
          <a:ext cx="1011935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9DA6F-9AB4-4FF2-AF4F-0E9A11B03398}">
      <dsp:nvSpPr>
        <dsp:cNvPr id="0" name=""/>
        <dsp:cNvSpPr/>
      </dsp:nvSpPr>
      <dsp:spPr>
        <a:xfrm>
          <a:off x="0" y="1044297"/>
          <a:ext cx="10119359" cy="52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Gwariant</a:t>
          </a:r>
          <a:endParaRPr lang="en-US" sz="2400" kern="1200" dirty="0"/>
        </a:p>
      </dsp:txBody>
      <dsp:txXfrm>
        <a:off x="0" y="1044297"/>
        <a:ext cx="10119359" cy="521384"/>
      </dsp:txXfrm>
    </dsp:sp>
    <dsp:sp modelId="{574B1557-85CA-4AAE-8257-DCC21830F92F}">
      <dsp:nvSpPr>
        <dsp:cNvPr id="0" name=""/>
        <dsp:cNvSpPr/>
      </dsp:nvSpPr>
      <dsp:spPr>
        <a:xfrm>
          <a:off x="0" y="1565682"/>
          <a:ext cx="1011935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EAD32-D36B-4144-A6CE-2D817D4A7F04}">
      <dsp:nvSpPr>
        <dsp:cNvPr id="0" name=""/>
        <dsp:cNvSpPr/>
      </dsp:nvSpPr>
      <dsp:spPr>
        <a:xfrm>
          <a:off x="0" y="1565682"/>
          <a:ext cx="10119359" cy="52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Gwellla</a:t>
          </a:r>
          <a:r>
            <a:rPr lang="en-GB" sz="2400" kern="1200" dirty="0"/>
            <a:t> </a:t>
          </a:r>
          <a:r>
            <a:rPr lang="en-GB" sz="2400" kern="1200" dirty="0" err="1"/>
            <a:t>Cyfleoedd</a:t>
          </a:r>
          <a:endParaRPr lang="en-US" sz="2400" kern="1200" dirty="0"/>
        </a:p>
      </dsp:txBody>
      <dsp:txXfrm>
        <a:off x="0" y="1565682"/>
        <a:ext cx="10119359" cy="521384"/>
      </dsp:txXfrm>
    </dsp:sp>
    <dsp:sp modelId="{312FEC5E-A5E6-42AA-B3D7-86DA7F71F101}">
      <dsp:nvSpPr>
        <dsp:cNvPr id="0" name=""/>
        <dsp:cNvSpPr/>
      </dsp:nvSpPr>
      <dsp:spPr>
        <a:xfrm>
          <a:off x="0" y="2087066"/>
          <a:ext cx="1011935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7BD0F-B676-420B-B7FA-592345E28FDA}">
      <dsp:nvSpPr>
        <dsp:cNvPr id="0" name=""/>
        <dsp:cNvSpPr/>
      </dsp:nvSpPr>
      <dsp:spPr>
        <a:xfrm>
          <a:off x="0" y="2087066"/>
          <a:ext cx="10119359" cy="52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Data a </a:t>
          </a:r>
          <a:r>
            <a:rPr lang="en-GB" sz="2400" kern="1200" dirty="0" err="1"/>
            <a:t>Thystiolaeth</a:t>
          </a:r>
          <a:r>
            <a:rPr lang="en-GB" sz="2400" kern="1200" dirty="0"/>
            <a:t> </a:t>
          </a:r>
          <a:r>
            <a:rPr lang="en-GB" sz="2400" kern="1200" dirty="0" err="1"/>
            <a:t>Tymor</a:t>
          </a:r>
          <a:r>
            <a:rPr lang="en-GB" sz="2400" kern="1200" dirty="0"/>
            <a:t> </a:t>
          </a:r>
          <a:r>
            <a:rPr lang="en-GB" sz="2400" kern="1200" dirty="0" err="1"/>
            <a:t>Hir</a:t>
          </a:r>
          <a:endParaRPr lang="en-US" sz="2400" kern="1200" dirty="0"/>
        </a:p>
      </dsp:txBody>
      <dsp:txXfrm>
        <a:off x="0" y="2087066"/>
        <a:ext cx="10119359" cy="521384"/>
      </dsp:txXfrm>
    </dsp:sp>
    <dsp:sp modelId="{F0B7986A-9778-4AF3-A6A8-E308B801EA8F}">
      <dsp:nvSpPr>
        <dsp:cNvPr id="0" name=""/>
        <dsp:cNvSpPr/>
      </dsp:nvSpPr>
      <dsp:spPr>
        <a:xfrm>
          <a:off x="0" y="2608450"/>
          <a:ext cx="1011935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BDB5C-44FB-442C-9D64-3AC2A6631240}">
      <dsp:nvSpPr>
        <dsp:cNvPr id="0" name=""/>
        <dsp:cNvSpPr/>
      </dsp:nvSpPr>
      <dsp:spPr>
        <a:xfrm>
          <a:off x="0" y="2608450"/>
          <a:ext cx="10119359" cy="52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Dylanwadau</a:t>
          </a:r>
          <a:r>
            <a:rPr lang="en-GB" sz="2400" kern="1200" dirty="0"/>
            <a:t> </a:t>
          </a:r>
          <a:r>
            <a:rPr lang="en-GB" sz="2400" kern="1200" dirty="0" err="1"/>
            <a:t>ar</a:t>
          </a:r>
          <a:r>
            <a:rPr lang="en-GB" sz="2400" kern="1200" dirty="0"/>
            <a:t> </a:t>
          </a:r>
          <a:r>
            <a:rPr lang="en-GB" sz="2400" kern="1200" dirty="0" err="1"/>
            <a:t>Bolisi</a:t>
          </a:r>
          <a:r>
            <a:rPr lang="en-GB" sz="2400" kern="1200" dirty="0"/>
            <a:t> </a:t>
          </a:r>
          <a:r>
            <a:rPr lang="en-GB" sz="2400" kern="1200" dirty="0" err="1"/>
            <a:t>Cyhoeddus</a:t>
          </a:r>
          <a:br>
            <a:rPr lang="en-GB" sz="2400" kern="1200" dirty="0"/>
          </a:br>
          <a:endParaRPr lang="en-US" sz="2400" kern="1200" dirty="0"/>
        </a:p>
      </dsp:txBody>
      <dsp:txXfrm>
        <a:off x="0" y="2608450"/>
        <a:ext cx="10119359" cy="5213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0269F-4A26-47CC-8BB8-64CBB5D8CEAB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CBD97A-6C2F-4923-AA38-37AA39E03544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Newid ymddygiad</a:t>
          </a:r>
          <a:endParaRPr lang="en-US" sz="4200" kern="1200"/>
        </a:p>
      </dsp:txBody>
      <dsp:txXfrm>
        <a:off x="369163" y="865197"/>
        <a:ext cx="2740203" cy="1701388"/>
      </dsp:txXfrm>
    </dsp:sp>
    <dsp:sp modelId="{5FE3C31B-4237-4E75-9A6B-59AA3D3BC8AB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E32242-6622-479E-90C9-73D06C7A2699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 err="1"/>
            <a:t>Theori</a:t>
          </a:r>
          <a:r>
            <a:rPr lang="en-GB" sz="4200" kern="1200" dirty="0"/>
            <a:t> Nudge </a:t>
          </a:r>
          <a:endParaRPr lang="en-US" sz="4200" kern="1200" dirty="0"/>
        </a:p>
      </dsp:txBody>
      <dsp:txXfrm>
        <a:off x="3847692" y="865197"/>
        <a:ext cx="2740203" cy="1701388"/>
      </dsp:txXfrm>
    </dsp:sp>
    <dsp:sp modelId="{876EAA73-C45E-4729-8009-F7A592D33C42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8A54D7-B71C-4B28-BFC9-4B1BD37CAC3C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Mindspace</a:t>
          </a:r>
          <a:endParaRPr lang="en-US" sz="4200" kern="1200"/>
        </a:p>
      </dsp:txBody>
      <dsp:txXfrm>
        <a:off x="7326222" y="865197"/>
        <a:ext cx="2740203" cy="17013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F1732-14CE-4AF0-AAEA-73C13FCBEA8E}">
      <dsp:nvSpPr>
        <dsp:cNvPr id="0" name=""/>
        <dsp:cNvSpPr/>
      </dsp:nvSpPr>
      <dsp:spPr>
        <a:xfrm>
          <a:off x="0" y="1528"/>
          <a:ext cx="1011935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1CDDA3-9E29-4165-A2AB-4052C337184C}">
      <dsp:nvSpPr>
        <dsp:cNvPr id="0" name=""/>
        <dsp:cNvSpPr/>
      </dsp:nvSpPr>
      <dsp:spPr>
        <a:xfrm>
          <a:off x="0" y="1528"/>
          <a:ext cx="10119359" cy="104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100" kern="1200" noProof="0" dirty="0"/>
            <a:t>Am genhedlaeth mae Cymru wedi tueddu edrych tuag at </a:t>
          </a:r>
          <a:r>
            <a:rPr lang="cy-GB" sz="2100" kern="1200" noProof="0" dirty="0" err="1"/>
            <a:t>Gatalwnia</a:t>
          </a:r>
          <a:r>
            <a:rPr lang="cy-GB" sz="2100" kern="1200" noProof="0" dirty="0"/>
            <a:t>, Y Ffindir, </a:t>
          </a:r>
          <a:r>
            <a:rPr lang="cy-GB" sz="2100" kern="1200" noProof="0" dirty="0" err="1"/>
            <a:t>Quebec</a:t>
          </a:r>
          <a:r>
            <a:rPr lang="cy-GB" sz="2100" kern="1200" noProof="0" dirty="0"/>
            <a:t> am syniadau, gwersi, ysbrydoliaeth a cheisio cyd-weithio gyda’r Alban ac Iwerddon o fewn BIC a fframweithiau eraill.</a:t>
          </a:r>
        </a:p>
      </dsp:txBody>
      <dsp:txXfrm>
        <a:off x="0" y="1528"/>
        <a:ext cx="10119359" cy="1042768"/>
      </dsp:txXfrm>
    </dsp:sp>
    <dsp:sp modelId="{C3C0C14E-6164-4F16-8253-1A5FD6D75A7E}">
      <dsp:nvSpPr>
        <dsp:cNvPr id="0" name=""/>
        <dsp:cNvSpPr/>
      </dsp:nvSpPr>
      <dsp:spPr>
        <a:xfrm>
          <a:off x="0" y="1044297"/>
          <a:ext cx="10119359" cy="0"/>
        </a:xfrm>
        <a:prstGeom prst="lin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98CB7B-2290-4F5A-A80B-3483826EEC0E}">
      <dsp:nvSpPr>
        <dsp:cNvPr id="0" name=""/>
        <dsp:cNvSpPr/>
      </dsp:nvSpPr>
      <dsp:spPr>
        <a:xfrm>
          <a:off x="0" y="1044297"/>
          <a:ext cx="10119359" cy="104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100" kern="1200" noProof="0" dirty="0"/>
            <a:t>Wedi </a:t>
          </a:r>
          <a:r>
            <a:rPr lang="cy-GB" sz="2100" kern="1200" noProof="0" dirty="0" err="1"/>
            <a:t>Brexit</a:t>
          </a:r>
          <a:r>
            <a:rPr lang="cy-GB" sz="2100" kern="1200" noProof="0" dirty="0"/>
            <a:t> pa un sydd yn debycach o </a:t>
          </a:r>
          <a:r>
            <a:rPr lang="cy-GB" sz="2100" kern="1200" noProof="0"/>
            <a:t>fewn genhedlaeth Iwerddon </a:t>
          </a:r>
          <a:r>
            <a:rPr lang="cy-GB" sz="2100" kern="1200" noProof="0" dirty="0"/>
            <a:t>Unedig ynteu Y Deyrnas Unedig?</a:t>
          </a:r>
        </a:p>
      </dsp:txBody>
      <dsp:txXfrm>
        <a:off x="0" y="1044297"/>
        <a:ext cx="10119359" cy="1042768"/>
      </dsp:txXfrm>
    </dsp:sp>
    <dsp:sp modelId="{106C8A09-3751-4B71-B48D-CF183358B908}">
      <dsp:nvSpPr>
        <dsp:cNvPr id="0" name=""/>
        <dsp:cNvSpPr/>
      </dsp:nvSpPr>
      <dsp:spPr>
        <a:xfrm>
          <a:off x="0" y="2087066"/>
          <a:ext cx="10119359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A393BE-C4CE-4AD5-9C71-064A7484946F}">
      <dsp:nvSpPr>
        <dsp:cNvPr id="0" name=""/>
        <dsp:cNvSpPr/>
      </dsp:nvSpPr>
      <dsp:spPr>
        <a:xfrm>
          <a:off x="0" y="2087066"/>
          <a:ext cx="10119359" cy="104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100" kern="1200" noProof="0"/>
            <a:t>Ond yn fwy ddiweddar mae Gwlad y Basg wedi ei chynnig fel enghraifft gan fudiadau pwyso, academyddion a gwleidyddion, ac felly pa wersi sydd i ni o brofiad Euskadi?</a:t>
          </a:r>
        </a:p>
      </dsp:txBody>
      <dsp:txXfrm>
        <a:off x="0" y="2087066"/>
        <a:ext cx="10119359" cy="10427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A2BF8-AEF9-46CF-A366-35447900C3AF}">
      <dsp:nvSpPr>
        <dsp:cNvPr id="0" name=""/>
        <dsp:cNvSpPr/>
      </dsp:nvSpPr>
      <dsp:spPr>
        <a:xfrm>
          <a:off x="0" y="603"/>
          <a:ext cx="51154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5C14F-1884-47DC-B6C7-5BA600D647AA}">
      <dsp:nvSpPr>
        <dsp:cNvPr id="0" name=""/>
        <dsp:cNvSpPr/>
      </dsp:nvSpPr>
      <dsp:spPr>
        <a:xfrm>
          <a:off x="0" y="603"/>
          <a:ext cx="5115491" cy="98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Ansawdd yn ogystal â niferoedd.</a:t>
          </a:r>
          <a:endParaRPr lang="en-US" sz="2700" kern="1200"/>
        </a:p>
      </dsp:txBody>
      <dsp:txXfrm>
        <a:off x="0" y="603"/>
        <a:ext cx="5115491" cy="989322"/>
      </dsp:txXfrm>
    </dsp:sp>
    <dsp:sp modelId="{01F1FFA6-F974-4D83-852A-07422A660D3B}">
      <dsp:nvSpPr>
        <dsp:cNvPr id="0" name=""/>
        <dsp:cNvSpPr/>
      </dsp:nvSpPr>
      <dsp:spPr>
        <a:xfrm>
          <a:off x="0" y="989925"/>
          <a:ext cx="51154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2A9A5-315B-4F1F-A16B-580BA90053B6}">
      <dsp:nvSpPr>
        <dsp:cNvPr id="0" name=""/>
        <dsp:cNvSpPr/>
      </dsp:nvSpPr>
      <dsp:spPr>
        <a:xfrm>
          <a:off x="0" y="989925"/>
          <a:ext cx="5115491" cy="98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Defnydd y tu allan i’r system addysg.</a:t>
          </a:r>
          <a:endParaRPr lang="en-US" sz="2700" kern="1200"/>
        </a:p>
      </dsp:txBody>
      <dsp:txXfrm>
        <a:off x="0" y="989925"/>
        <a:ext cx="5115491" cy="989322"/>
      </dsp:txXfrm>
    </dsp:sp>
    <dsp:sp modelId="{2824DEDF-FF05-4208-BB53-6C8317272E51}">
      <dsp:nvSpPr>
        <dsp:cNvPr id="0" name=""/>
        <dsp:cNvSpPr/>
      </dsp:nvSpPr>
      <dsp:spPr>
        <a:xfrm>
          <a:off x="0" y="1979247"/>
          <a:ext cx="51154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3C1DE-856E-4F60-9758-F4F29E21F5E2}">
      <dsp:nvSpPr>
        <dsp:cNvPr id="0" name=""/>
        <dsp:cNvSpPr/>
      </dsp:nvSpPr>
      <dsp:spPr>
        <a:xfrm>
          <a:off x="0" y="1979247"/>
          <a:ext cx="5115491" cy="98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Ffyrdd newydd o gyfathrebu.</a:t>
          </a:r>
          <a:endParaRPr lang="en-US" sz="2700" kern="1200"/>
        </a:p>
      </dsp:txBody>
      <dsp:txXfrm>
        <a:off x="0" y="1979247"/>
        <a:ext cx="5115491" cy="989322"/>
      </dsp:txXfrm>
    </dsp:sp>
    <dsp:sp modelId="{7F4DB282-BE04-4A64-9D13-13264B358A1D}">
      <dsp:nvSpPr>
        <dsp:cNvPr id="0" name=""/>
        <dsp:cNvSpPr/>
      </dsp:nvSpPr>
      <dsp:spPr>
        <a:xfrm>
          <a:off x="0" y="2968570"/>
          <a:ext cx="51154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F9F51-5CF5-4266-A8A3-21302AE75470}">
      <dsp:nvSpPr>
        <dsp:cNvPr id="0" name=""/>
        <dsp:cNvSpPr/>
      </dsp:nvSpPr>
      <dsp:spPr>
        <a:xfrm>
          <a:off x="0" y="2968570"/>
          <a:ext cx="5115491" cy="98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Cyd-weithio rhwng mudiadau a’r Llywodraeth Ganol a Lleol.</a:t>
          </a:r>
          <a:endParaRPr lang="en-US" sz="2700" kern="1200"/>
        </a:p>
      </dsp:txBody>
      <dsp:txXfrm>
        <a:off x="0" y="2968570"/>
        <a:ext cx="5115491" cy="989322"/>
      </dsp:txXfrm>
    </dsp:sp>
    <dsp:sp modelId="{BE47965A-56F1-4DC0-BB7D-3C92B00751EA}">
      <dsp:nvSpPr>
        <dsp:cNvPr id="0" name=""/>
        <dsp:cNvSpPr/>
      </dsp:nvSpPr>
      <dsp:spPr>
        <a:xfrm>
          <a:off x="0" y="3957892"/>
          <a:ext cx="51154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0A5BF-79E3-4B8F-8F17-EB36134C864C}">
      <dsp:nvSpPr>
        <dsp:cNvPr id="0" name=""/>
        <dsp:cNvSpPr/>
      </dsp:nvSpPr>
      <dsp:spPr>
        <a:xfrm>
          <a:off x="0" y="3957892"/>
          <a:ext cx="5115491" cy="98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Yr un her o sut i reoli disgwyliadau.</a:t>
          </a:r>
          <a:endParaRPr lang="en-US" sz="2700" kern="1200"/>
        </a:p>
      </dsp:txBody>
      <dsp:txXfrm>
        <a:off x="0" y="3957892"/>
        <a:ext cx="5115491" cy="9893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96D41-86FB-48B7-BB99-F3FE5A73C937}">
      <dsp:nvSpPr>
        <dsp:cNvPr id="0" name=""/>
        <dsp:cNvSpPr/>
      </dsp:nvSpPr>
      <dsp:spPr>
        <a:xfrm>
          <a:off x="0" y="0"/>
          <a:ext cx="1011935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528A06-FE7E-4469-8E17-7BC9295985BA}">
      <dsp:nvSpPr>
        <dsp:cNvPr id="0" name=""/>
        <dsp:cNvSpPr/>
      </dsp:nvSpPr>
      <dsp:spPr>
        <a:xfrm>
          <a:off x="0" y="0"/>
          <a:ext cx="10119359" cy="782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Mae </a:t>
          </a:r>
          <a:r>
            <a:rPr lang="en-GB" sz="2000" kern="1200" dirty="0" err="1"/>
            <a:t>hwn</a:t>
          </a:r>
          <a:r>
            <a:rPr lang="en-GB" sz="2000" kern="1200" dirty="0"/>
            <a:t> </a:t>
          </a:r>
          <a:r>
            <a:rPr lang="en-GB" sz="2000" kern="1200" dirty="0" err="1"/>
            <a:t>yn</a:t>
          </a:r>
          <a:r>
            <a:rPr lang="en-GB" sz="2000" kern="1200" dirty="0"/>
            <a:t> </a:t>
          </a:r>
          <a:r>
            <a:rPr lang="en-GB" sz="2000" kern="1200" dirty="0" err="1"/>
            <a:t>fater</a:t>
          </a:r>
          <a:r>
            <a:rPr lang="en-GB" sz="2000" kern="1200" dirty="0"/>
            <a:t> </a:t>
          </a:r>
          <a:r>
            <a:rPr lang="en-GB" sz="2000" kern="1200" dirty="0" err="1"/>
            <a:t>pwysig</a:t>
          </a:r>
          <a:r>
            <a:rPr lang="en-US" sz="2000" i="0" kern="1200" baseline="0" dirty="0"/>
            <a:t> </a:t>
          </a:r>
          <a:r>
            <a:rPr lang="en-US" sz="2000" i="0" kern="1200" baseline="0" dirty="0" err="1"/>
            <a:t>oherwydd</a:t>
          </a:r>
          <a:r>
            <a:rPr lang="en-US" sz="2000" i="0" kern="1200" baseline="0" dirty="0"/>
            <a:t> </a:t>
          </a:r>
          <a:r>
            <a:rPr lang="en-US" sz="2000" i="0" kern="1200" baseline="0" dirty="0" err="1"/>
            <a:t>ei</a:t>
          </a:r>
          <a:r>
            <a:rPr lang="en-US" sz="2000" i="0" kern="1200" baseline="0" dirty="0"/>
            <a:t> </a:t>
          </a:r>
          <a:r>
            <a:rPr lang="en-US" sz="2000" i="0" kern="1200" baseline="0" dirty="0" err="1"/>
            <a:t>fod</a:t>
          </a:r>
          <a:r>
            <a:rPr lang="en-US" sz="2000" i="0" kern="1200" baseline="0" dirty="0"/>
            <a:t> </a:t>
          </a:r>
          <a:r>
            <a:rPr lang="en-US" sz="2000" i="0" kern="1200" baseline="0" dirty="0" err="1"/>
            <a:t>yn</a:t>
          </a:r>
          <a:r>
            <a:rPr lang="en-US" sz="2000" i="0" kern="1200" baseline="0" dirty="0"/>
            <a:t> </a:t>
          </a:r>
          <a:r>
            <a:rPr lang="en-US" sz="2000" i="0" kern="1200" baseline="0" dirty="0" err="1"/>
            <a:t>dangos</a:t>
          </a:r>
          <a:r>
            <a:rPr lang="en-US" sz="2000" i="0" kern="1200" baseline="0" dirty="0"/>
            <a:t> </a:t>
          </a:r>
          <a:r>
            <a:rPr lang="en-US" sz="2000" i="0" kern="1200" baseline="0" dirty="0" err="1"/>
            <a:t>nad</a:t>
          </a:r>
          <a:r>
            <a:rPr lang="en-US" sz="2000" i="0" kern="1200" baseline="0" dirty="0"/>
            <a:t> </a:t>
          </a:r>
          <a:r>
            <a:rPr lang="en-US" sz="2000" i="0" kern="1200" baseline="0" dirty="0" err="1"/>
            <a:t>yw</a:t>
          </a:r>
          <a:r>
            <a:rPr lang="en-US" sz="2000" i="0" kern="1200" baseline="0" dirty="0"/>
            <a:t> </a:t>
          </a:r>
          <a:r>
            <a:rPr lang="en-US" sz="2000" i="0" kern="1200" baseline="0" dirty="0" err="1"/>
            <a:t>polisi</a:t>
          </a:r>
          <a:r>
            <a:rPr lang="en-US" sz="2000" i="0" kern="1200" baseline="0" dirty="0"/>
            <a:t> </a:t>
          </a:r>
          <a:r>
            <a:rPr lang="en-US" sz="2000" i="0" kern="1200" baseline="0" dirty="0" err="1"/>
            <a:t>iaith</a:t>
          </a:r>
          <a:r>
            <a:rPr lang="en-US" sz="2000" i="0" kern="1200" baseline="0" dirty="0"/>
            <a:t> </a:t>
          </a:r>
          <a:r>
            <a:rPr lang="en-US" sz="2000" i="0" kern="1200" baseline="0" dirty="0" err="1"/>
            <a:t>swyddogol</a:t>
          </a:r>
          <a:r>
            <a:rPr lang="en-US" sz="2000" i="0" kern="1200" baseline="0" dirty="0"/>
            <a:t> (dim) </a:t>
          </a:r>
          <a:r>
            <a:rPr lang="en-US" sz="2000" i="0" kern="1200" baseline="0" dirty="0" err="1"/>
            <a:t>ond</a:t>
          </a:r>
          <a:r>
            <a:rPr lang="en-US" sz="2000" i="0" kern="1200" baseline="0" dirty="0"/>
            <a:t> o </a:t>
          </a:r>
          <a:r>
            <a:rPr lang="en-US" sz="2000" kern="1200" dirty="0" err="1"/>
            <a:t>f</a:t>
          </a:r>
          <a:r>
            <a:rPr lang="en-US" sz="2000" i="0" kern="1200" baseline="0" dirty="0" err="1"/>
            <a:t>udd</a:t>
          </a:r>
          <a:r>
            <a:rPr lang="en-US" sz="2000" i="0" kern="1200" baseline="0" dirty="0"/>
            <a:t> </a:t>
          </a:r>
          <a:r>
            <a:rPr lang="en-US" sz="2000" i="0" kern="1200" baseline="0" dirty="0" err="1"/>
            <a:t>i’r</a:t>
          </a:r>
          <a:r>
            <a:rPr lang="en-US" sz="2000" i="0" kern="1200" baseline="0" dirty="0"/>
            <a:t> ‘</a:t>
          </a:r>
          <a:r>
            <a:rPr lang="en-US" sz="2000" i="0" kern="1200" baseline="0" dirty="0" err="1"/>
            <a:t>lleiafrifoedd</a:t>
          </a:r>
          <a:r>
            <a:rPr lang="en-US" sz="2000" i="0" kern="1200" baseline="0" dirty="0"/>
            <a:t> ' </a:t>
          </a:r>
          <a:r>
            <a:rPr lang="en-US" sz="2000" i="0" kern="1200" baseline="0" dirty="0" err="1"/>
            <a:t>yn</a:t>
          </a:r>
          <a:r>
            <a:rPr lang="en-US" sz="2000" i="0" kern="1200" baseline="0" dirty="0"/>
            <a:t> </a:t>
          </a:r>
          <a:r>
            <a:rPr lang="en-US" sz="2000" i="0" kern="1200" baseline="0" dirty="0" err="1"/>
            <a:t>unig</a:t>
          </a:r>
          <a:r>
            <a:rPr lang="en-US" sz="2000" i="0" kern="1200" baseline="0" dirty="0"/>
            <a:t>.</a:t>
          </a:r>
          <a:endParaRPr lang="en-US" sz="2000" kern="1200" dirty="0"/>
        </a:p>
      </dsp:txBody>
      <dsp:txXfrm>
        <a:off x="0" y="0"/>
        <a:ext cx="10119359" cy="782841"/>
      </dsp:txXfrm>
    </dsp:sp>
    <dsp:sp modelId="{79286C38-2CAF-46D2-9044-06BCF62E1256}">
      <dsp:nvSpPr>
        <dsp:cNvPr id="0" name=""/>
        <dsp:cNvSpPr/>
      </dsp:nvSpPr>
      <dsp:spPr>
        <a:xfrm>
          <a:off x="0" y="782840"/>
          <a:ext cx="1011935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E4F558-AEF5-4F00-9B28-2075F8EACABC}">
      <dsp:nvSpPr>
        <dsp:cNvPr id="0" name=""/>
        <dsp:cNvSpPr/>
      </dsp:nvSpPr>
      <dsp:spPr>
        <a:xfrm>
          <a:off x="0" y="782841"/>
          <a:ext cx="10119359" cy="782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baseline="0"/>
            <a:t>Deddf Iaith Swyddogol Canada wedi ei eirio er mwyn gosod cyfrifoldeb ar sefydliadau ffederal </a:t>
          </a:r>
          <a:r>
            <a:rPr lang="en-US" sz="2000" kern="1200"/>
            <a:t>i annog </a:t>
          </a:r>
          <a:r>
            <a:rPr lang="en-US" sz="2000" i="0" kern="1200" baseline="0"/>
            <a:t>dinasyddion a grwpiau gwirfoddol i dderbyn a " chydnabod " yr ieithoedd</a:t>
          </a:r>
          <a:r>
            <a:rPr lang="en-US" sz="2000" i="0" kern="1200"/>
            <a:t> </a:t>
          </a:r>
          <a:r>
            <a:rPr lang="en-US" sz="2000" i="0" kern="1200" baseline="0"/>
            <a:t>swyddogol.</a:t>
          </a:r>
          <a:endParaRPr lang="en-US" sz="2000" kern="1200"/>
        </a:p>
      </dsp:txBody>
      <dsp:txXfrm>
        <a:off x="0" y="782841"/>
        <a:ext cx="10119359" cy="782841"/>
      </dsp:txXfrm>
    </dsp:sp>
    <dsp:sp modelId="{B4A9BFBF-D729-46CA-BD10-1D77127E4C07}">
      <dsp:nvSpPr>
        <dsp:cNvPr id="0" name=""/>
        <dsp:cNvSpPr/>
      </dsp:nvSpPr>
      <dsp:spPr>
        <a:xfrm>
          <a:off x="0" y="1565681"/>
          <a:ext cx="1011935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EC16EF-E512-4DE2-B3B0-F35AEFCD3FFE}">
      <dsp:nvSpPr>
        <dsp:cNvPr id="0" name=""/>
        <dsp:cNvSpPr/>
      </dsp:nvSpPr>
      <dsp:spPr>
        <a:xfrm>
          <a:off x="0" y="1565682"/>
          <a:ext cx="10119359" cy="782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baseline="0"/>
            <a:t>Felly, gallwch chi gefnogi'r polisi hyd yn oed os nad ydych yn gwbl ddwyieithog ! </a:t>
          </a:r>
          <a:endParaRPr lang="en-US" sz="2000" kern="1200"/>
        </a:p>
      </dsp:txBody>
      <dsp:txXfrm>
        <a:off x="0" y="1565682"/>
        <a:ext cx="10119359" cy="782841"/>
      </dsp:txXfrm>
    </dsp:sp>
    <dsp:sp modelId="{68FEEEC6-4F47-4767-B91B-40B1AB59AB1C}">
      <dsp:nvSpPr>
        <dsp:cNvPr id="0" name=""/>
        <dsp:cNvSpPr/>
      </dsp:nvSpPr>
      <dsp:spPr>
        <a:xfrm>
          <a:off x="0" y="2348523"/>
          <a:ext cx="1011935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98A3C3-3A48-468D-9682-B3C9479B0910}">
      <dsp:nvSpPr>
        <dsp:cNvPr id="0" name=""/>
        <dsp:cNvSpPr/>
      </dsp:nvSpPr>
      <dsp:spPr>
        <a:xfrm>
          <a:off x="0" y="2348523"/>
          <a:ext cx="10119359" cy="782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baseline="0" dirty="0" err="1"/>
            <a:t>Polisi</a:t>
          </a:r>
          <a:r>
            <a:rPr lang="en-US" sz="2000" i="0" kern="1200" baseline="0" dirty="0"/>
            <a:t> 'Iaith Pawb' </a:t>
          </a:r>
          <a:r>
            <a:rPr lang="en-US" sz="2000" i="0" kern="1200" baseline="0" dirty="0" err="1"/>
            <a:t>yn</a:t>
          </a:r>
          <a:r>
            <a:rPr lang="en-US" sz="2000" i="0" kern="1200" baseline="0" dirty="0"/>
            <a:t> </a:t>
          </a:r>
          <a:r>
            <a:rPr lang="en-US" sz="2000" i="0" kern="1200" baseline="0" dirty="0" err="1"/>
            <a:t>trin</a:t>
          </a:r>
          <a:r>
            <a:rPr lang="en-US" sz="2000" i="0" kern="1200" baseline="0" dirty="0"/>
            <a:t> y Gymraeg </a:t>
          </a:r>
          <a:r>
            <a:rPr lang="en-US" sz="2000" i="0" kern="1200" baseline="0" dirty="0" err="1"/>
            <a:t>fel</a:t>
          </a:r>
          <a:r>
            <a:rPr lang="en-US" sz="2000" i="0" kern="1200" baseline="0" dirty="0"/>
            <a:t> </a:t>
          </a:r>
          <a:r>
            <a:rPr lang="en-US" sz="2000" i="0" kern="1200" baseline="0" dirty="0" err="1"/>
            <a:t>nwydd</a:t>
          </a:r>
          <a:r>
            <a:rPr lang="en-US" sz="2000" i="0" kern="1200" baseline="0" dirty="0"/>
            <a:t> </a:t>
          </a:r>
          <a:r>
            <a:rPr lang="en-US" sz="2000" i="0" kern="1200" baseline="0" dirty="0" err="1"/>
            <a:t>cyhoeddus</a:t>
          </a:r>
          <a:r>
            <a:rPr lang="en-US" sz="2000" i="0" kern="1200" baseline="0" dirty="0"/>
            <a:t>, </a:t>
          </a:r>
          <a:r>
            <a:rPr lang="en-US" sz="2000" i="0" kern="1200" baseline="0" dirty="0" err="1"/>
            <a:t>hyn</a:t>
          </a:r>
          <a:r>
            <a:rPr lang="en-US" sz="2000" i="0" kern="1200" baseline="0" dirty="0"/>
            <a:t> </a:t>
          </a:r>
          <a:r>
            <a:rPr lang="en-US" sz="2000" i="0" kern="1200" baseline="0" dirty="0" err="1"/>
            <a:t>yn</a:t>
          </a:r>
          <a:r>
            <a:rPr lang="en-US" sz="2000" i="0" kern="1200" baseline="0" dirty="0"/>
            <a:t> </a:t>
          </a:r>
          <a:r>
            <a:rPr lang="en-US" sz="2000" i="0" kern="1200" baseline="0" dirty="0" err="1"/>
            <a:t>parhau</a:t>
          </a:r>
          <a:r>
            <a:rPr lang="en-US" sz="2000" i="0" kern="1200" baseline="0" dirty="0"/>
            <a:t> </a:t>
          </a:r>
          <a:r>
            <a:rPr lang="en-US" sz="2000" i="0" kern="1200" baseline="0" dirty="0" err="1"/>
            <a:t>hyd</a:t>
          </a:r>
          <a:r>
            <a:rPr lang="en-US" sz="2000" i="0" kern="1200" baseline="0" dirty="0"/>
            <a:t> </a:t>
          </a:r>
          <a:r>
            <a:rPr lang="en-US" sz="2000" i="0" kern="1200" baseline="0" dirty="0" err="1"/>
            <a:t>heddiw</a:t>
          </a:r>
          <a:r>
            <a:rPr lang="en-US" sz="2000" i="0" kern="1200" baseline="0" dirty="0"/>
            <a:t>.</a:t>
          </a:r>
          <a:endParaRPr lang="en-US" sz="2000" kern="1200" dirty="0"/>
        </a:p>
      </dsp:txBody>
      <dsp:txXfrm>
        <a:off x="0" y="2348523"/>
        <a:ext cx="10119359" cy="782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A0618-CC67-47EA-8893-6851A1C93BED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F4CD9-D9CE-417B-BA94-43E73976B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24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02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4CA05-BFD4-4330-A18A-9EEC3D772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729C6-6393-4C86-A20B-554519863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4904D-059E-4E5A-B7DB-52A5629EA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39E4-C7A2-4265-AEB0-91D9B4FB6A86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BDDD6-92A0-4F2A-B11F-160725D1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B774F-D093-4F8D-B09A-215E7A12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0D19-26F1-4FAE-856C-8B8E54B7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63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54783-2A75-4EF8-A139-89D54D88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AE709-AEEC-4E30-9FEB-9AD433F27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445B7-537C-4251-AEAF-09AF9F366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39E4-C7A2-4265-AEB0-91D9B4FB6A86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D06EC-252B-4B07-B57D-B3509A2C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34F8F-0AEA-4CEF-8BAB-9D704765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0D19-26F1-4FAE-856C-8B8E54B7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94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3A2B37-8E4E-40C1-8306-7B955B4C2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ADB00-7CB3-4682-8340-77EA5A68D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526FE-1768-4487-891F-858DAC555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39E4-C7A2-4265-AEB0-91D9B4FB6A86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BAA30-F187-4F47-8823-6AC71828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2CB56-8F01-4FF8-8824-B2605A6FE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0D19-26F1-4FAE-856C-8B8E54B7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198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igation Grey">
  <p:cSld name="Navigation Gre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3205933" y="119733"/>
            <a:ext cx="7022400" cy="4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2"/>
          </p:nvPr>
        </p:nvSpPr>
        <p:spPr>
          <a:xfrm>
            <a:off x="222600" y="119733"/>
            <a:ext cx="2650400" cy="60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3"/>
          </p:nvPr>
        </p:nvSpPr>
        <p:spPr>
          <a:xfrm>
            <a:off x="3205933" y="819733"/>
            <a:ext cx="8800400" cy="5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lvl="1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○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lvl="2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■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lvl="3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lvl="4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○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lvl="5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■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lvl="6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lvl="7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○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lvl="8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■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buNone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>
              <a:buNone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>
              <a:buNone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>
              <a:buNone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>
              <a:buNone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>
              <a:buNone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>
              <a:buNone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>
              <a:buNone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80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C7941-762B-48C1-8991-AA0DAF8BB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C82F6-1F97-4A77-83F6-D59A5A7FF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7EEC1-F438-4745-A329-C625F41E1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39E4-C7A2-4265-AEB0-91D9B4FB6A86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25F9C-5D19-4921-A9D3-7A3B382E9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9CA21-8C03-4277-A624-80F7D991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0D19-26F1-4FAE-856C-8B8E54B7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24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AA0C-ECDB-4E6F-A713-B918EA40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9ECF1-D65A-4FB0-BBB3-C706BDA44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1E5D7-59F7-41FA-9568-2F73C218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39E4-C7A2-4265-AEB0-91D9B4FB6A86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B5186-E957-4EDC-881E-F60D5BA4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6BAF3-58D7-4B6C-B632-2EC5BEFF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0D19-26F1-4FAE-856C-8B8E54B7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4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EA53-6032-48E8-ACC7-F93E06ED7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C1161-8FE0-4112-91F8-191A6EE19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7CA7D-04D1-4DD6-81F3-CE4DA8043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FE99B-30B7-42F5-BFCC-E5438D8FE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39E4-C7A2-4265-AEB0-91D9B4FB6A86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7CD1B-A222-4BFD-BDD8-4D2552CFE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DA7A4-14F6-4C3E-A491-8AF3CB0D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0D19-26F1-4FAE-856C-8B8E54B7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1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2F639-0EA6-4ADC-AA57-7FB7B326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5B759-AB39-41E1-B538-8E0A8F658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CA0C2-5774-4C21-9D57-CD4374D9B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45F388-C559-4873-9724-CF2530216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A1A48-6767-4883-A5C1-909F7FDC2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270176-E976-4E7B-96A0-3424C473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39E4-C7A2-4265-AEB0-91D9B4FB6A86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99510F-EA72-4C77-9481-D99C9473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42A7FE-E704-4D8F-9039-EFC921EB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0D19-26F1-4FAE-856C-8B8E54B7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2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817E-CBED-420D-A912-FD5E5514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160897-7692-44EF-9B54-C414B069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39E4-C7A2-4265-AEB0-91D9B4FB6A86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56A8C-6A15-4CAC-A01B-DE0CE1A61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C2DA5-C9B2-40FC-8444-E6FF8158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0D19-26F1-4FAE-856C-8B8E54B7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9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80D5A-7375-43AF-8733-8D4075D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39E4-C7A2-4265-AEB0-91D9B4FB6A86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62A63C-09E4-4765-AB13-00F66C16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3BF7B-1B96-4E82-AAA5-8E43EE67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0D19-26F1-4FAE-856C-8B8E54B7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41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0F3AF-DE57-470E-A6DC-B84547E85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ECD5A-15DB-46BB-A19E-E463E0EB1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143BC-A416-45BF-81D1-C1DA035CF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F5FE8-6010-4A48-B969-715DA88E3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39E4-C7A2-4265-AEB0-91D9B4FB6A86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9B0DA-8CDC-4FBC-A356-D1D9EE74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BFBDF-D862-4D52-BA64-D3E0B776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0D19-26F1-4FAE-856C-8B8E54B7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97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7C0DB-6F09-4E54-8E45-5C36F6D9D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961D73-1679-4F4E-88C4-3F112E2EC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0D38A-8944-4158-B6BC-5A6CD91C2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070FA-7691-4292-BC71-02E28382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39E4-C7A2-4265-AEB0-91D9B4FB6A86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9F1C1-9E43-446F-8CFF-3C7C983BC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6A8CA-5D3D-48CF-98E6-70AC0B5B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0D19-26F1-4FAE-856C-8B8E54B7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17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AE7A21-F61D-40C8-BCCF-B9404265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FD9A4-DB89-4608-81F0-23839C8D4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41040-71B9-4B6E-8535-60B521EE9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239E4-C7A2-4265-AEB0-91D9B4FB6A86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CF0E8-58E6-40CA-9528-5B61A02F6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45D72-32CD-49DF-A322-9F4B62998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0D19-26F1-4FAE-856C-8B8E54B7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65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4405D.6FAE0A0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2.jpg@01D4405D.6FAE0A00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A86CB-8EEF-4168-8270-8801B0CD6C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cy-GB" alt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Damcaniaethau, disgwyliadau, dyfeisgarwch</a:t>
            </a:r>
            <a:r>
              <a:rPr lang="cy-GB" altLang="en-US" sz="44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</a:t>
            </a:r>
            <a:br>
              <a:rPr lang="cy-GB" altLang="en-US" sz="44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D09D7-DDD8-495D-B76F-26A3F45B9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70276"/>
            <a:ext cx="9144000" cy="1655762"/>
          </a:xfrm>
        </p:spPr>
        <p:txBody>
          <a:bodyPr/>
          <a:lstStyle/>
          <a:p>
            <a:r>
              <a:rPr lang="en-GB" dirty="0"/>
              <a:t>Colin H. Williams</a:t>
            </a:r>
          </a:p>
          <a:p>
            <a:r>
              <a:rPr lang="en-GB" dirty="0"/>
              <a:t>Caerdydd, </a:t>
            </a:r>
            <a:r>
              <a:rPr lang="en-GB" dirty="0" err="1"/>
              <a:t>Caergrawnt</a:t>
            </a:r>
            <a:endParaRPr lang="en-GB" dirty="0"/>
          </a:p>
          <a:p>
            <a:r>
              <a:rPr lang="en-GB" dirty="0" err="1"/>
              <a:t>Hydref</a:t>
            </a:r>
            <a:r>
              <a:rPr lang="en-GB" dirty="0"/>
              <a:t> 2018</a:t>
            </a:r>
          </a:p>
          <a:p>
            <a:endParaRPr lang="en-GB" dirty="0"/>
          </a:p>
        </p:txBody>
      </p:sp>
      <p:pic>
        <p:nvPicPr>
          <p:cNvPr id="1027" name="E5E4BF8F-4882-4E13-965D-9A590FFD3010" descr="cid:image001.png@01D2D0B0.CB573FC0">
            <a:extLst>
              <a:ext uri="{FF2B5EF4-FFF2-40B4-BE49-F238E27FC236}">
                <a16:creationId xmlns:a16="http://schemas.microsoft.com/office/drawing/2014/main" id="{6F799A16-F0E8-4C31-A51A-A5F71DCB8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21" y="4390952"/>
            <a:ext cx="23114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C003A348-2F74-4747-9C7E-492AF4084C78" descr="cid:image002.jpg@01D2CD94.568D7250">
            <a:extLst>
              <a:ext uri="{FF2B5EF4-FFF2-40B4-BE49-F238E27FC236}">
                <a16:creationId xmlns:a16="http://schemas.microsoft.com/office/drawing/2014/main" id="{3CA1F8F8-F236-4C9D-A4EF-8FC8A1EC3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679" y="4390952"/>
            <a:ext cx="6604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07590D53-0EFC-4D55-B64A-0EA334AD5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6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   </a:t>
            </a:r>
            <a:endParaRPr kumimoji="0" lang="cy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957289-0FE3-4AB7-A879-BBF72992F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   </a:t>
            </a:r>
            <a:endParaRPr kumimoji="0" lang="cy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364A42A-78C5-4C54-AF10-E9ECA91DE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515" y="1958345"/>
            <a:ext cx="515646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 </a:t>
            </a:r>
            <a:endParaRPr kumimoji="0" lang="en-GB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509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63DA-4FEA-4A04-8568-6EAF4C487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GB" err="1"/>
              <a:t>Sut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reoli</a:t>
            </a:r>
            <a:r>
              <a:rPr lang="en-GB"/>
              <a:t> </a:t>
            </a:r>
            <a:r>
              <a:rPr lang="en-GB" err="1"/>
              <a:t>llywddiant</a:t>
            </a:r>
            <a:r>
              <a:rPr lang="en-GB"/>
              <a:t> </a:t>
            </a:r>
            <a:r>
              <a:rPr lang="en-GB" err="1"/>
              <a:t>yn</a:t>
            </a:r>
            <a:r>
              <a:rPr lang="en-GB"/>
              <a:t> </a:t>
            </a:r>
            <a:r>
              <a:rPr lang="en-GB" err="1"/>
              <a:t>sgil</a:t>
            </a:r>
            <a:r>
              <a:rPr lang="en-GB"/>
              <a:t> </a:t>
            </a:r>
            <a:r>
              <a:rPr lang="en-GB" err="1"/>
              <a:t>twf</a:t>
            </a:r>
            <a:r>
              <a:rPr lang="en-GB"/>
              <a:t> </a:t>
            </a:r>
            <a:r>
              <a:rPr lang="en-GB" err="1"/>
              <a:t>aruthrol</a:t>
            </a:r>
            <a:r>
              <a:rPr lang="en-GB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8BF29-EA7C-4D46-8612-49554F2B9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y-GB" dirty="0"/>
              <a:t>System Addysg Gwlad y Basg.</a:t>
            </a:r>
          </a:p>
          <a:p>
            <a:r>
              <a:rPr lang="cy-GB" dirty="0"/>
              <a:t>Gwyrth gymdeithas ôl-</a:t>
            </a:r>
            <a:r>
              <a:rPr lang="cy-GB" dirty="0" err="1"/>
              <a:t>Franco</a:t>
            </a:r>
            <a:r>
              <a:rPr lang="cy-GB" dirty="0"/>
              <a:t>-</a:t>
            </a:r>
            <a:r>
              <a:rPr lang="cy-GB" dirty="0" err="1"/>
              <a:t>Euskera</a:t>
            </a:r>
            <a:r>
              <a:rPr lang="cy-GB" dirty="0"/>
              <a:t> yn iaith normadol o’r Meithrin i Addysg Uwch. </a:t>
            </a:r>
          </a:p>
          <a:p>
            <a:r>
              <a:rPr lang="cy-GB" dirty="0"/>
              <a:t>Cenhedlaeth yn ôl tua 20% yn mynychu’r </a:t>
            </a:r>
            <a:r>
              <a:rPr lang="cy-GB" b="1" dirty="0"/>
              <a:t>Ikastolas,</a:t>
            </a:r>
            <a:r>
              <a:rPr lang="cy-GB" dirty="0"/>
              <a:t> nawr mwy na 80%, a dim ond 5% yn ysgolion cyfrwng Sbaeneg.</a:t>
            </a:r>
          </a:p>
          <a:p>
            <a:r>
              <a:rPr lang="cy-GB" dirty="0"/>
              <a:t>Hwn o ganlyniad i ddewisiadau rhieni a chynllunio gofalus a blaengar gan y Llywodraeth</a:t>
            </a:r>
          </a:p>
          <a:p>
            <a:r>
              <a:rPr lang="cy-GB" dirty="0"/>
              <a:t>Buddsoddiad enfawr gan lywodraethau ac awdurdodau addysg wrth hyfforddi athrawon, creu adnoddau addysgol a chyrff  asesu.</a:t>
            </a:r>
          </a:p>
        </p:txBody>
      </p:sp>
      <p:pic>
        <p:nvPicPr>
          <p:cNvPr id="14" name="Graphic 13" descr="Magnifying glass">
            <a:extLst>
              <a:ext uri="{FF2B5EF4-FFF2-40B4-BE49-F238E27FC236}">
                <a16:creationId xmlns:a16="http://schemas.microsoft.com/office/drawing/2014/main" id="{2A292CE0-01E0-4FD7-A0CC-7539DD4E0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90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E8A761-C70E-44C7-8B23-26BEDE795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rgbClr val="FFFFFF"/>
                </a:solidFill>
              </a:rPr>
              <a:t>Ac eto, amheuon, ansicrwydd, gofidion!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8C847-4356-48A2-80AD-C172D93C2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cy-GB" sz="2000">
                <a:solidFill>
                  <a:srgbClr val="000000"/>
                </a:solidFill>
              </a:rPr>
              <a:t>Asesiadau ffurfiol o wahanol sgiliau a galluoedd ddim yn cyfateb i ddisgwyliadau rhieni ac athrawon.</a:t>
            </a:r>
          </a:p>
          <a:p>
            <a:r>
              <a:rPr lang="cy-GB" sz="2000">
                <a:solidFill>
                  <a:srgbClr val="000000"/>
                </a:solidFill>
              </a:rPr>
              <a:t>Hyn yn peri gofid am fod y llwyddiant ysgubol nawr o dan bwysedd gan gefnogwyr a gwrthwynebwyr fel ei gilydd.</a:t>
            </a:r>
          </a:p>
          <a:p>
            <a:r>
              <a:rPr lang="cy-GB" sz="2000">
                <a:solidFill>
                  <a:srgbClr val="000000"/>
                </a:solidFill>
              </a:rPr>
              <a:t>Rhai hyfforddwyr athrawon yn galw am ddulliau dysgu newydd, eraill yn mynnu gwahaniaethu rhwng iaith gyntaf ac ail iaith yn y dosbarth a gostwng y safonau disgwyliedig i bawb.</a:t>
            </a:r>
          </a:p>
          <a:p>
            <a:r>
              <a:rPr lang="cy-GB" sz="2000">
                <a:solidFill>
                  <a:srgbClr val="000000"/>
                </a:solidFill>
              </a:rPr>
              <a:t>Sut i ymdopi â’r ymateb negyddol?</a:t>
            </a:r>
          </a:p>
        </p:txBody>
      </p:sp>
    </p:spTree>
    <p:extLst>
      <p:ext uri="{BB962C8B-B14F-4D97-AF65-F5344CB8AC3E}">
        <p14:creationId xmlns:p14="http://schemas.microsoft.com/office/powerpoint/2010/main" val="12939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C74CC8-7812-46D7-AFF9-0D232A91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rgbClr val="FFFFFF"/>
                </a:solidFill>
              </a:rPr>
              <a:t> </a:t>
            </a:r>
            <a:r>
              <a:rPr lang="cy-GB" sz="4000">
                <a:solidFill>
                  <a:srgbClr val="FFFFFF"/>
                </a:solidFill>
              </a:rPr>
              <a:t>Nid yw caffael iaith o reidrwydd yn arwain at ddefnydd!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ED539-C546-4666-B09B-B1D223EF4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cy-GB" sz="2400" dirty="0">
                <a:solidFill>
                  <a:srgbClr val="000000"/>
                </a:solidFill>
              </a:rPr>
              <a:t>Ers ddiwedd cyfnod </a:t>
            </a:r>
            <a:r>
              <a:rPr lang="cy-GB" sz="2400" dirty="0" err="1">
                <a:solidFill>
                  <a:srgbClr val="000000"/>
                </a:solidFill>
              </a:rPr>
              <a:t>Ffranco</a:t>
            </a:r>
            <a:r>
              <a:rPr lang="cy-GB" sz="2400" dirty="0">
                <a:solidFill>
                  <a:srgbClr val="000000"/>
                </a:solidFill>
              </a:rPr>
              <a:t> mae gwyrth llwyddiant y </a:t>
            </a:r>
            <a:r>
              <a:rPr lang="cy-GB" sz="2400" dirty="0" err="1">
                <a:solidFill>
                  <a:srgbClr val="000000"/>
                </a:solidFill>
              </a:rPr>
              <a:t>Fasgeg</a:t>
            </a:r>
            <a:r>
              <a:rPr lang="cy-GB" sz="2400" dirty="0">
                <a:solidFill>
                  <a:srgbClr val="000000"/>
                </a:solidFill>
              </a:rPr>
              <a:t> wedi arwain at</a:t>
            </a:r>
          </a:p>
          <a:p>
            <a:pPr marL="0" indent="0">
              <a:buNone/>
            </a:pPr>
            <a:r>
              <a:rPr lang="cy-GB" sz="2400" dirty="0">
                <a:solidFill>
                  <a:srgbClr val="000000"/>
                </a:solidFill>
              </a:rPr>
              <a:t>	ddisgwyliadau afreal.</a:t>
            </a:r>
          </a:p>
          <a:p>
            <a:r>
              <a:rPr lang="cy-GB" sz="2400" dirty="0">
                <a:solidFill>
                  <a:srgbClr val="000000"/>
                </a:solidFill>
              </a:rPr>
              <a:t>Y cyhoedd wedi derbyn propaganda y sefydliadau bod </a:t>
            </a:r>
            <a:r>
              <a:rPr lang="cy-GB" sz="2400" dirty="0" err="1">
                <a:solidFill>
                  <a:srgbClr val="000000"/>
                </a:solidFill>
              </a:rPr>
              <a:t>Fasgeg</a:t>
            </a:r>
            <a:r>
              <a:rPr lang="cy-GB" sz="2400" dirty="0">
                <a:solidFill>
                  <a:srgbClr val="000000"/>
                </a:solidFill>
              </a:rPr>
              <a:t> yn ddiogel ac yn gwbl angenrheidiol erbyn heddiw.</a:t>
            </a:r>
          </a:p>
          <a:p>
            <a:r>
              <a:rPr lang="cy-GB" sz="2400" dirty="0">
                <a:solidFill>
                  <a:srgbClr val="000000"/>
                </a:solidFill>
              </a:rPr>
              <a:t>Y broblem sylfaenol yw sut i reoli disgwyliadau.</a:t>
            </a:r>
          </a:p>
          <a:p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07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A7F047-EC33-4B79-8EBD-232E2437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y-GB" sz="4000">
                <a:solidFill>
                  <a:srgbClr val="FFFFFF"/>
                </a:solidFill>
              </a:rPr>
              <a:t>Mae cynyddu defnydd o’r Fasgeg yn her enfawr.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4429-451B-4842-8A2B-14F8F1BDF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cy-GB" sz="1900">
                <a:solidFill>
                  <a:srgbClr val="000000"/>
                </a:solidFill>
              </a:rPr>
              <a:t>Tybiwyd y byddai cynyddu cyfanswm y siaradwyr drwy'r system addysg, o'r Fasgeg i Oedolion, o fentrau'r Llywodraeth a'r broses o ysgogi actorion yn gymdeithasol, yn trosglwyddo'n awtomatig i ddefnydd cymdeithasol y tu allan i addysg.</a:t>
            </a:r>
          </a:p>
          <a:p>
            <a:r>
              <a:rPr lang="cy-GB" sz="1900">
                <a:solidFill>
                  <a:srgbClr val="000000"/>
                </a:solidFill>
              </a:rPr>
              <a:t>Hefyd wrth ystyried pwysau niferoedd a thrawsnewidiad economaidd-gymdeithasol y gweithlu sy'n gofyn am sgiliau uwch mewn Basgeg, cynigiwyd y byddai Basgeg yn gwbl ddiogel.</a:t>
            </a:r>
          </a:p>
          <a:p>
            <a:r>
              <a:rPr lang="cy-GB" sz="1900">
                <a:solidFill>
                  <a:srgbClr val="000000"/>
                </a:solidFill>
              </a:rPr>
              <a:t>Mae ymchwil gan sefydliadau arbenigol fel </a:t>
            </a:r>
            <a:r>
              <a:rPr lang="cy-GB" sz="1900" b="1" i="1">
                <a:solidFill>
                  <a:srgbClr val="000000"/>
                </a:solidFill>
              </a:rPr>
              <a:t>soziolinguisoka klusterra </a:t>
            </a:r>
            <a:r>
              <a:rPr lang="cy-GB" sz="1900">
                <a:solidFill>
                  <a:srgbClr val="000000"/>
                </a:solidFill>
              </a:rPr>
              <a:t>yn cynnig diagnosis, methodoleg ar gyfer gwerthuso a syniadau ar gyfer gwella e.e. </a:t>
            </a:r>
            <a:r>
              <a:rPr lang="cy-GB" sz="1900" b="1">
                <a:solidFill>
                  <a:srgbClr val="000000"/>
                </a:solidFill>
              </a:rPr>
              <a:t>arrue</a:t>
            </a:r>
            <a:r>
              <a:rPr lang="cy-GB" sz="1900">
                <a:solidFill>
                  <a:srgbClr val="000000"/>
                </a:solidFill>
              </a:rPr>
              <a:t> (dadansoddiad), </a:t>
            </a:r>
            <a:r>
              <a:rPr lang="cy-GB" sz="1900" b="1">
                <a:solidFill>
                  <a:srgbClr val="000000"/>
                </a:solidFill>
              </a:rPr>
              <a:t>berbekin</a:t>
            </a:r>
            <a:r>
              <a:rPr lang="cy-GB" sz="1900">
                <a:solidFill>
                  <a:srgbClr val="000000"/>
                </a:solidFill>
              </a:rPr>
              <a:t> (hyfedredd llafar), </a:t>
            </a:r>
            <a:r>
              <a:rPr lang="cy-GB" sz="1900" b="1">
                <a:solidFill>
                  <a:srgbClr val="000000"/>
                </a:solidFill>
              </a:rPr>
              <a:t>aldahitz</a:t>
            </a:r>
            <a:r>
              <a:rPr lang="cy-GB" sz="1900">
                <a:solidFill>
                  <a:srgbClr val="000000"/>
                </a:solidFill>
              </a:rPr>
              <a:t> (hyrwyddo newid iaith ).</a:t>
            </a:r>
          </a:p>
          <a:p>
            <a:endParaRPr lang="cy-GB" sz="1900">
              <a:solidFill>
                <a:srgbClr val="000000"/>
              </a:solidFill>
            </a:endParaRPr>
          </a:p>
          <a:p>
            <a:endParaRPr lang="en-GB" sz="1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52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2A3347-02AE-43B3-85CC-1D653B64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Gwers amlwg i ni wrth feddwl am greu miliwn o siaradwyr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482673-604B-447F-B43D-48EA3C1C9A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148700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1517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074D81-8B3A-436F-A09C-D82C54A49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32" y="1741337"/>
            <a:ext cx="6739136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Siaradwyr Newydd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342BF-25BC-4F46-AC39-67F150886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559" y="4200522"/>
            <a:ext cx="674068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‘</a:t>
            </a: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Cynllunwyr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ieithyddol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anweledig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.’</a:t>
            </a:r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738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40F37B-FEA3-43D9-AFD0-5D8ECE054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FFFFFF"/>
                </a:solidFill>
              </a:rPr>
              <a:t>Deall</a:t>
            </a:r>
            <a:r>
              <a:rPr lang="en-GB" dirty="0">
                <a:solidFill>
                  <a:srgbClr val="FFFFFF"/>
                </a:solidFill>
              </a:rPr>
              <a:t> y </a:t>
            </a:r>
            <a:r>
              <a:rPr lang="en-GB" dirty="0" err="1">
                <a:solidFill>
                  <a:srgbClr val="FFFFFF"/>
                </a:solidFill>
              </a:rPr>
              <a:t>cyfyngiadau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C6A40-118F-455B-9F47-63E53B700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Y </a:t>
            </a:r>
            <a:r>
              <a:rPr lang="en-GB" dirty="0" err="1">
                <a:solidFill>
                  <a:srgbClr val="000000"/>
                </a:solidFill>
              </a:rPr>
              <a:t>Mwyafrif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 err="1">
                <a:solidFill>
                  <a:srgbClr val="000000"/>
                </a:solidFill>
              </a:rPr>
              <a:t>Natur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ein</a:t>
            </a:r>
            <a:r>
              <a:rPr lang="en-GB" dirty="0">
                <a:solidFill>
                  <a:srgbClr val="000000"/>
                </a:solidFill>
              </a:rPr>
              <a:t> data </a:t>
            </a:r>
            <a:r>
              <a:rPr lang="en-GB" dirty="0" err="1">
                <a:solidFill>
                  <a:srgbClr val="000000"/>
                </a:solidFill>
              </a:rPr>
              <a:t>a’i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defnydd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dirty="0" err="1">
                <a:solidFill>
                  <a:srgbClr val="000000"/>
                </a:solidFill>
              </a:rPr>
              <a:t>tystiolaeth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yn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amrywio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 err="1">
                <a:solidFill>
                  <a:srgbClr val="000000"/>
                </a:solidFill>
              </a:rPr>
              <a:t>Sut</a:t>
            </a:r>
            <a:r>
              <a:rPr lang="en-GB" dirty="0">
                <a:solidFill>
                  <a:srgbClr val="000000"/>
                </a:solidFill>
              </a:rPr>
              <a:t> y </a:t>
            </a:r>
            <a:r>
              <a:rPr lang="en-GB" dirty="0" err="1">
                <a:solidFill>
                  <a:srgbClr val="000000"/>
                </a:solidFill>
              </a:rPr>
              <a:t>ffurfir</a:t>
            </a:r>
            <a:r>
              <a:rPr lang="en-GB" dirty="0">
                <a:solidFill>
                  <a:srgbClr val="000000"/>
                </a:solidFill>
              </a:rPr>
              <a:t> a </a:t>
            </a:r>
            <a:r>
              <a:rPr lang="en-GB" dirty="0" err="1">
                <a:solidFill>
                  <a:srgbClr val="000000"/>
                </a:solidFill>
              </a:rPr>
              <a:t>gweithredir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polisiau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iaith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dirty="0" err="1">
                <a:solidFill>
                  <a:srgbClr val="000000"/>
                </a:solidFill>
              </a:rPr>
              <a:t>addysg</a:t>
            </a:r>
            <a:r>
              <a:rPr lang="en-GB" dirty="0">
                <a:solidFill>
                  <a:srgbClr val="000000"/>
                </a:solidFill>
              </a:rPr>
              <a:t> o </a:t>
            </a:r>
            <a:r>
              <a:rPr lang="en-GB" dirty="0" err="1">
                <a:solidFill>
                  <a:srgbClr val="000000"/>
                </a:solidFill>
              </a:rPr>
              <a:t>fewn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diwylliant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gwleidyddol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penodol</a:t>
            </a:r>
            <a:r>
              <a:rPr lang="en-GB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7817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>
                <a:solidFill>
                  <a:srgbClr val="FFFFFF"/>
                </a:solidFill>
              </a:rPr>
              <a:t>Rôl a Chyfraniad y Mwyafrif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0F2FBBF-17C9-4BFC-83C2-415DF7FBFA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930525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2783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734FCD-2099-4694-9392-FD2B98A82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" b="112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C0A66C-8F7A-4FDE-A9EA-8FE5A7AE6836}"/>
              </a:ext>
            </a:extLst>
          </p:cNvPr>
          <p:cNvSpPr/>
          <p:nvPr/>
        </p:nvSpPr>
        <p:spPr>
          <a:xfrm>
            <a:off x="499874" y="397439"/>
            <a:ext cx="37603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/>
              <a:t>Martti</a:t>
            </a:r>
            <a:r>
              <a:rPr lang="en-US" sz="2400" dirty="0"/>
              <a:t> </a:t>
            </a:r>
            <a:r>
              <a:rPr lang="en-US" sz="2400" dirty="0" err="1"/>
              <a:t>Ahtisaari</a:t>
            </a:r>
            <a:endParaRPr lang="en-US" sz="2400" dirty="0"/>
          </a:p>
          <a:p>
            <a:pPr lvl="0"/>
            <a:r>
              <a:rPr lang="en-US" sz="2400" dirty="0" err="1"/>
              <a:t>Arlywydd</a:t>
            </a:r>
            <a:r>
              <a:rPr lang="en-US" sz="2400" dirty="0"/>
              <a:t> y </a:t>
            </a:r>
            <a:r>
              <a:rPr lang="en-US" sz="2400" dirty="0" err="1"/>
              <a:t>Findir</a:t>
            </a:r>
            <a:r>
              <a:rPr lang="en-US" sz="2400" dirty="0"/>
              <a:t> 1994-2000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00620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Cyfrifoldeb</a:t>
            </a:r>
            <a:r>
              <a:rPr lang="en-GB" b="1" dirty="0"/>
              <a:t> y </a:t>
            </a:r>
            <a:r>
              <a:rPr lang="en-GB" b="1" dirty="0" err="1"/>
              <a:t>Mwyafrif</a:t>
            </a:r>
            <a:r>
              <a:rPr lang="en-GB" b="1" dirty="0"/>
              <a:t> </a:t>
            </a:r>
            <a:r>
              <a:rPr lang="en-GB" b="1" dirty="0" err="1"/>
              <a:t>yw</a:t>
            </a:r>
            <a:r>
              <a:rPr lang="en-GB" b="1" dirty="0"/>
              <a:t> </a:t>
            </a:r>
            <a:r>
              <a:rPr lang="en-GB" b="1" dirty="0" err="1"/>
              <a:t>Diogelu’r</a:t>
            </a:r>
            <a:r>
              <a:rPr lang="en-GB" b="1" dirty="0"/>
              <a:t> </a:t>
            </a:r>
            <a:r>
              <a:rPr lang="en-GB" b="1" dirty="0" err="1"/>
              <a:t>Lleiafrif</a:t>
            </a:r>
            <a:endParaRPr lang="en-GB" b="1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4457740-DCC0-4CA9-B2E8-C109B99E1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2718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968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Newid</a:t>
            </a:r>
            <a:r>
              <a:rPr lang="en-GB" b="1" dirty="0"/>
              <a:t> </a:t>
            </a:r>
            <a:r>
              <a:rPr lang="en-GB" b="1" dirty="0" err="1"/>
              <a:t>Natur</a:t>
            </a:r>
            <a:r>
              <a:rPr lang="en-GB" b="1" dirty="0"/>
              <a:t> y </a:t>
            </a:r>
            <a:r>
              <a:rPr lang="en-GB" b="1" dirty="0" err="1"/>
              <a:t>Ddadl</a:t>
            </a:r>
            <a:r>
              <a:rPr lang="en-GB" b="1" dirty="0"/>
              <a:t>  </a:t>
            </a:r>
            <a:r>
              <a:rPr lang="en-GB" b="1"/>
              <a:t>(Williams 1994)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0B4BA5-F1A4-4FBE-B940-183B84A94F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7676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6695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70000" y="4196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Arwyddocâd</a:t>
            </a:r>
            <a:r>
              <a:rPr lang="en-GB" b="1" dirty="0"/>
              <a:t> y </a:t>
            </a:r>
            <a:r>
              <a:rPr lang="en-GB" b="1" dirty="0" err="1"/>
              <a:t>Mwyafrif</a:t>
            </a:r>
            <a:endParaRPr lang="en-GB" b="1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35A22A6-DA99-464E-A5A3-B920678439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2237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8279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5F0A51-40A3-4483-8666-5211D375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FFFFFF"/>
                </a:solidFill>
              </a:rPr>
              <a:t>Sialensau</a:t>
            </a:r>
            <a:r>
              <a:rPr lang="en-GB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14569-7DD0-424C-9A29-66F596BC1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GB" dirty="0" err="1">
                <a:solidFill>
                  <a:srgbClr val="000000"/>
                </a:solidFill>
              </a:rPr>
              <a:t>Cydymdreiddiad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iaith</a:t>
            </a:r>
            <a:r>
              <a:rPr lang="en-GB" dirty="0">
                <a:solidFill>
                  <a:srgbClr val="000000"/>
                </a:solidFill>
              </a:rPr>
              <a:t> ac </a:t>
            </a:r>
            <a:r>
              <a:rPr lang="en-GB" dirty="0" err="1">
                <a:solidFill>
                  <a:srgbClr val="000000"/>
                </a:solidFill>
              </a:rPr>
              <a:t>economi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 err="1">
                <a:solidFill>
                  <a:srgbClr val="000000"/>
                </a:solidFill>
              </a:rPr>
              <a:t>Cynllunio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Rhanbarthol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r>
              <a:rPr lang="en-GB" dirty="0" err="1">
                <a:solidFill>
                  <a:srgbClr val="000000"/>
                </a:solidFill>
              </a:rPr>
              <a:t>Datblygu</a:t>
            </a:r>
            <a:r>
              <a:rPr lang="en-GB" dirty="0">
                <a:solidFill>
                  <a:srgbClr val="000000"/>
                </a:solidFill>
              </a:rPr>
              <a:t> is-</a:t>
            </a:r>
            <a:r>
              <a:rPr lang="en-GB" dirty="0" err="1">
                <a:solidFill>
                  <a:srgbClr val="000000"/>
                </a:solidFill>
              </a:rPr>
              <a:t>strwythur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gynhaliol</a:t>
            </a:r>
            <a:endParaRPr lang="en-GB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dirty="0" err="1">
                <a:solidFill>
                  <a:srgbClr val="000000"/>
                </a:solidFill>
              </a:rPr>
              <a:t>Methodologau</a:t>
            </a:r>
            <a:r>
              <a:rPr lang="en-GB" dirty="0">
                <a:solidFill>
                  <a:srgbClr val="000000"/>
                </a:solidFill>
              </a:rPr>
              <a:t> a </a:t>
            </a:r>
            <a:r>
              <a:rPr lang="en-GB" dirty="0" err="1">
                <a:solidFill>
                  <a:srgbClr val="000000"/>
                </a:solidFill>
              </a:rPr>
              <a:t>dulliau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gwerthuso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 err="1">
                <a:solidFill>
                  <a:srgbClr val="000000"/>
                </a:solidFill>
              </a:rPr>
              <a:t>Sut</a:t>
            </a:r>
            <a:r>
              <a:rPr lang="en-GB" dirty="0">
                <a:solidFill>
                  <a:srgbClr val="000000"/>
                </a:solidFill>
              </a:rPr>
              <a:t> i </a:t>
            </a:r>
            <a:r>
              <a:rPr lang="en-GB" dirty="0" err="1">
                <a:solidFill>
                  <a:srgbClr val="000000"/>
                </a:solidFill>
              </a:rPr>
              <a:t>brofi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effaith</a:t>
            </a:r>
            <a:r>
              <a:rPr lang="en-GB" dirty="0">
                <a:solidFill>
                  <a:srgbClr val="000000"/>
                </a:solidFill>
              </a:rPr>
              <a:t> a </a:t>
            </a:r>
            <a:r>
              <a:rPr lang="en-GB" dirty="0" err="1">
                <a:solidFill>
                  <a:srgbClr val="000000"/>
                </a:solidFill>
              </a:rPr>
              <a:t>thraw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effaith</a:t>
            </a:r>
            <a:r>
              <a:rPr lang="en-GB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6675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8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5DFC61-046B-459C-955F-75268C12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Cynllunio oddi uchod neu o lawr gwlad?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3578BA89-0D14-4DFA-BBFA-AC352D75F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33360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684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0253D9-8135-4695-B710-43BE43E89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Y Wedd Holistaidd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D8954-CE7D-4647-9E09-5ECADE938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GB" dirty="0" err="1">
                <a:solidFill>
                  <a:srgbClr val="000000"/>
                </a:solidFill>
              </a:rPr>
              <a:t>Hawdd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gymeradwyo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fel</a:t>
            </a:r>
            <a:r>
              <a:rPr lang="en-GB" dirty="0">
                <a:solidFill>
                  <a:srgbClr val="000000"/>
                </a:solidFill>
              </a:rPr>
              <a:t> dull</a:t>
            </a:r>
          </a:p>
          <a:p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Anodd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gweithredu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 err="1">
                <a:solidFill>
                  <a:srgbClr val="000000"/>
                </a:solidFill>
              </a:rPr>
              <a:t>Ymyrraeth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gymdeithasol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fel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methedoleg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e.e</a:t>
            </a:r>
            <a:r>
              <a:rPr lang="en-GB" dirty="0">
                <a:solidFill>
                  <a:srgbClr val="000000"/>
                </a:solidFill>
              </a:rPr>
              <a:t>. NESTA</a:t>
            </a:r>
          </a:p>
        </p:txBody>
      </p:sp>
    </p:spTree>
    <p:extLst>
      <p:ext uri="{BB962C8B-B14F-4D97-AF65-F5344CB8AC3E}">
        <p14:creationId xmlns:p14="http://schemas.microsoft.com/office/powerpoint/2010/main" val="332554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/>
        </p:nvSpPr>
        <p:spPr>
          <a:xfrm>
            <a:off x="3361167" y="282600"/>
            <a:ext cx="8259600" cy="60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09585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Char char="-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Not new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09585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Char char="-"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09585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Char char="-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19th century reforms….cooperative and social business movements of Victorian era…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09585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Char char="-"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221524-A850-42FC-BF83-BEBCC9FCD8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2"/>
          <a:stretch/>
        </p:blipFill>
        <p:spPr>
          <a:xfrm>
            <a:off x="2552512" y="0"/>
            <a:ext cx="963999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427B97-F05A-4B2D-A510-B31A76B3E7E6}"/>
              </a:ext>
            </a:extLst>
          </p:cNvPr>
          <p:cNvSpPr txBox="1"/>
          <p:nvPr/>
        </p:nvSpPr>
        <p:spPr>
          <a:xfrm>
            <a:off x="2594554" y="1141124"/>
            <a:ext cx="2096063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AFF54-89E1-451D-BEB2-B98652C848B0}"/>
              </a:ext>
            </a:extLst>
          </p:cNvPr>
          <p:cNvSpPr txBox="1"/>
          <p:nvPr/>
        </p:nvSpPr>
        <p:spPr>
          <a:xfrm>
            <a:off x="2594553" y="1470448"/>
            <a:ext cx="1495472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63050-5872-4C31-AEA1-9A396A17E9B1}"/>
              </a:ext>
            </a:extLst>
          </p:cNvPr>
          <p:cNvSpPr txBox="1"/>
          <p:nvPr/>
        </p:nvSpPr>
        <p:spPr>
          <a:xfrm>
            <a:off x="1213715" y="632860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chaniatâd</a:t>
            </a:r>
            <a:r>
              <a:rPr lang="en-GB" dirty="0"/>
              <a:t> </a:t>
            </a:r>
            <a:r>
              <a:rPr lang="en-GB" dirty="0" err="1"/>
              <a:t>nesta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535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dirty="0">
                <a:latin typeface="Calibri" panose="020F0502020204030204" pitchFamily="34" charset="0"/>
              </a:rPr>
              <a:t>Ymchwil Rhyngwladol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CAC59DE-ABB2-46B5-BA30-C77338EC4D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0429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659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Lle</a:t>
            </a:r>
            <a:r>
              <a:rPr lang="en-GB" b="1" dirty="0"/>
              <a:t> </a:t>
            </a:r>
            <a:r>
              <a:rPr lang="en-GB" b="1" dirty="0" err="1"/>
              <a:t>nesaf</a:t>
            </a:r>
            <a:r>
              <a:rPr lang="en-GB" b="1" dirty="0"/>
              <a:t>?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A7EAE01F-4278-4936-A826-F5D925639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4695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6233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A8A7A67-7DC7-4453-8EB4-15BD4B2E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rgbClr val="FFFFFF"/>
                </a:solidFill>
              </a:rPr>
              <a:t>Polisi iaith mewn cyfnod o globaleiddio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AF3AF8-CC0F-49EE-AF6D-32185E8D5C6A}"/>
              </a:ext>
            </a:extLst>
          </p:cNvPr>
          <p:cNvSpPr/>
          <p:nvPr/>
        </p:nvSpPr>
        <p:spPr>
          <a:xfrm>
            <a:off x="2322136" y="1083333"/>
            <a:ext cx="6096000" cy="8827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161925" marR="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25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171450" marR="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25"/>
              </a:spcAft>
              <a:buClrTx/>
              <a:buSzTx/>
              <a:buFontTx/>
              <a:buNone/>
              <a:tabLst>
                <a:tab pos="241300" algn="ctr"/>
                <a:tab pos="3514725" algn="ctr"/>
              </a:tabLst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	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ECA47DB8-E279-4C72-B2ED-64E6DC0D5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43640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754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ECEC1-4001-467E-B149-040AA6FE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GB" dirty="0" err="1"/>
              <a:t>Amseru</a:t>
            </a:r>
            <a:r>
              <a:rPr lang="en-GB" dirty="0"/>
              <a:t>, </a:t>
            </a:r>
            <a:r>
              <a:rPr lang="en-GB" dirty="0" err="1"/>
              <a:t>pwyslais</a:t>
            </a:r>
            <a:r>
              <a:rPr lang="en-GB" dirty="0"/>
              <a:t>, </a:t>
            </a:r>
            <a:r>
              <a:rPr lang="en-GB" dirty="0" err="1"/>
              <a:t>cyfeiriad</a:t>
            </a:r>
            <a:r>
              <a:rPr lang="en-GB" dirty="0"/>
              <a:t>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52438-BEAA-4156-AF75-0733B9188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5145"/>
            <a:ext cx="10515600" cy="4351338"/>
          </a:xfrm>
        </p:spPr>
        <p:txBody>
          <a:bodyPr>
            <a:normAutofit/>
          </a:bodyPr>
          <a:lstStyle/>
          <a:p>
            <a:r>
              <a:rPr lang="cy-GB" dirty="0"/>
              <a:t>Dyma yn union y sefyllfa yng </a:t>
            </a:r>
            <a:r>
              <a:rPr lang="cy-GB" dirty="0" err="1"/>
              <a:t>Nghatalwnia</a:t>
            </a:r>
            <a:r>
              <a:rPr lang="cy-GB" dirty="0"/>
              <a:t>, Gwlad y Basg, </a:t>
            </a:r>
            <a:r>
              <a:rPr lang="cy-GB" dirty="0" err="1"/>
              <a:t>Galicia</a:t>
            </a:r>
            <a:r>
              <a:rPr lang="cy-GB" dirty="0"/>
              <a:t>, Slofenia ac yn y blaen.</a:t>
            </a:r>
          </a:p>
          <a:p>
            <a:r>
              <a:rPr lang="cy-GB" dirty="0"/>
              <a:t>Tyndra tair ffordd rhwng diddordebau iaith y mwyafrif, y lleiafrif ac ieithoedd dŵad.</a:t>
            </a:r>
          </a:p>
          <a:p>
            <a:r>
              <a:rPr lang="cy-GB" dirty="0"/>
              <a:t>Ateb rhai yw sicrhau bod y system addysg yn cynnig addysg ffurfiol yn yr iaith frodorol i bawb fel y bont yn gwbl ddwyieithog ac yn </a:t>
            </a:r>
            <a:r>
              <a:rPr lang="cy-GB" dirty="0" err="1"/>
              <a:t>amlach</a:t>
            </a:r>
            <a:r>
              <a:rPr lang="cy-GB" dirty="0"/>
              <a:t> na pheidio, amlieithog.</a:t>
            </a:r>
          </a:p>
          <a:p>
            <a:r>
              <a:rPr lang="cy-GB" dirty="0"/>
              <a:t>A ydyw Cymru yn barod i droi o wlad lled ddwyieithog i gymdeithas fwy amlieithog  ac os felly pa effaith caiff hwn ar ddyfodol y Gymraeg? </a:t>
            </a:r>
          </a:p>
        </p:txBody>
      </p:sp>
      <p:pic>
        <p:nvPicPr>
          <p:cNvPr id="7" name="Graphic 6" descr="Monitor">
            <a:extLst>
              <a:ext uri="{FF2B5EF4-FFF2-40B4-BE49-F238E27FC236}">
                <a16:creationId xmlns:a16="http://schemas.microsoft.com/office/drawing/2014/main" id="{62B144A7-FF3B-4398-B52F-CF95486F3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4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003262-A85B-46C9-8B61-84C985A1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Ymha ffordd fydd y Gyfundrefn Newydd yn: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3C086-0BB2-4C55-8A5B-B8081CD1E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GB" sz="2400">
                <a:solidFill>
                  <a:srgbClr val="000000"/>
                </a:solidFill>
              </a:rPr>
              <a:t>Cynyddu defnydd</a:t>
            </a:r>
          </a:p>
          <a:p>
            <a:r>
              <a:rPr lang="en-GB" sz="2400">
                <a:solidFill>
                  <a:srgbClr val="000000"/>
                </a:solidFill>
              </a:rPr>
              <a:t>Creu siaradwyr newydd</a:t>
            </a:r>
          </a:p>
          <a:p>
            <a:r>
              <a:rPr lang="en-GB" sz="2400">
                <a:solidFill>
                  <a:srgbClr val="000000"/>
                </a:solidFill>
              </a:rPr>
              <a:t>Datblygu hawliau ieithyddol (yr unigolyn a’r gymuned)</a:t>
            </a:r>
          </a:p>
          <a:p>
            <a:r>
              <a:rPr lang="en-GB" sz="2400">
                <a:solidFill>
                  <a:srgbClr val="000000"/>
                </a:solidFill>
              </a:rPr>
              <a:t>Sicrhau cysondeb polisi dros orwel hirach</a:t>
            </a:r>
          </a:p>
          <a:p>
            <a:r>
              <a:rPr lang="en-GB" sz="2400">
                <a:solidFill>
                  <a:srgbClr val="000000"/>
                </a:solidFill>
              </a:rPr>
              <a:t>Lledu cyfrifoldeb ac ymrwymiad y tu hwnt i wleidyddion a gweision sifil</a:t>
            </a:r>
          </a:p>
          <a:p>
            <a:r>
              <a:rPr lang="en-GB" sz="2400">
                <a:solidFill>
                  <a:srgbClr val="000000"/>
                </a:solidFill>
              </a:rPr>
              <a:t>Cefnogi gweithgaredd rhyngwladol ar faterion hyrwyddo iaith</a:t>
            </a:r>
          </a:p>
        </p:txBody>
      </p:sp>
    </p:spTree>
    <p:extLst>
      <p:ext uri="{BB962C8B-B14F-4D97-AF65-F5344CB8AC3E}">
        <p14:creationId xmlns:p14="http://schemas.microsoft.com/office/powerpoint/2010/main" val="259364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EA8BE-CDC4-487F-A934-A9397F30A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Aeddfedrwydd</a:t>
            </a:r>
            <a:r>
              <a:rPr lang="en-GB" dirty="0"/>
              <a:t> </a:t>
            </a:r>
            <a:r>
              <a:rPr lang="en-GB" dirty="0" err="1"/>
              <a:t>Cynllunio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D416D9-D9ED-4935-AF87-146309BF53D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578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EA8E17-3CE0-4D6B-826A-26479DBFF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>
                <a:solidFill>
                  <a:srgbClr val="FFFFFF"/>
                </a:solidFill>
              </a:rPr>
              <a:t>Tueddiadau Strwythurol</a:t>
            </a:r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CE1281-9426-416D-9562-FD9CEEC585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094779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689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>
                <a:solidFill>
                  <a:srgbClr val="FFFFFF"/>
                </a:solidFill>
              </a:rPr>
              <a:t>Dwyieithrwydd yn Ildio i Amlieithrwydd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00A48F-57A3-442F-BB7D-CA30A2635B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713337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915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A9EB4C-D670-4EB5-B4E6-EF19876C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rgbClr val="FFFFFF"/>
                </a:solidFill>
              </a:rPr>
              <a:t>Amlieithrwydd fel elfen o gynllunio ieithyddol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A16B7-267C-41C0-AF13-EA1BCD891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Yr </a:t>
            </a:r>
            <a:r>
              <a:rPr lang="en-GB" sz="2400" dirty="0" err="1">
                <a:solidFill>
                  <a:srgbClr val="000000"/>
                </a:solidFill>
              </a:rPr>
              <a:t>ymateb</a:t>
            </a:r>
            <a:r>
              <a:rPr lang="en-GB" sz="2400" dirty="0">
                <a:solidFill>
                  <a:srgbClr val="000000"/>
                </a:solidFill>
              </a:rPr>
              <a:t> i </a:t>
            </a:r>
            <a:r>
              <a:rPr lang="en-GB" sz="2400" dirty="0" err="1">
                <a:solidFill>
                  <a:srgbClr val="000000"/>
                </a:solidFill>
              </a:rPr>
              <a:t>symudiadau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ymfudo</a:t>
            </a:r>
            <a:r>
              <a:rPr lang="en-GB" sz="2400" dirty="0">
                <a:solidFill>
                  <a:srgbClr val="000000"/>
                </a:solidFill>
              </a:rPr>
              <a:t> i </a:t>
            </a:r>
            <a:r>
              <a:rPr lang="en-GB" sz="2400" dirty="0" err="1">
                <a:solidFill>
                  <a:srgbClr val="000000"/>
                </a:solidFill>
              </a:rPr>
              <a:t>Ewrop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achoswyd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gan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donnau</a:t>
            </a:r>
            <a:r>
              <a:rPr lang="en-GB" sz="2400" dirty="0">
                <a:solidFill>
                  <a:srgbClr val="000000"/>
                </a:solidFill>
              </a:rPr>
              <a:t> o </a:t>
            </a:r>
            <a:r>
              <a:rPr lang="en-GB" sz="2400" dirty="0" err="1">
                <a:solidFill>
                  <a:srgbClr val="000000"/>
                </a:solidFill>
              </a:rPr>
              <a:t>ddatwladeiddio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rhyngwladol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rhyfeloedd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thyndra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ethnig</a:t>
            </a:r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galw</a:t>
            </a:r>
            <a:r>
              <a:rPr lang="en-GB" sz="2400" dirty="0">
                <a:solidFill>
                  <a:srgbClr val="000000"/>
                </a:solidFill>
              </a:rPr>
              <a:t> o </a:t>
            </a:r>
            <a:r>
              <a:rPr lang="en-GB" sz="2400" dirty="0" err="1">
                <a:solidFill>
                  <a:srgbClr val="000000"/>
                </a:solidFill>
              </a:rPr>
              <a:t>fewn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Ewrop</a:t>
            </a:r>
            <a:r>
              <a:rPr lang="en-GB" sz="2400" dirty="0">
                <a:solidFill>
                  <a:srgbClr val="000000"/>
                </a:solidFill>
              </a:rPr>
              <a:t> am </a:t>
            </a:r>
            <a:r>
              <a:rPr lang="en-GB" sz="2400" dirty="0" err="1">
                <a:solidFill>
                  <a:srgbClr val="000000"/>
                </a:solidFill>
              </a:rPr>
              <a:t>lafur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rhad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sgiliau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gwerthfawr</a:t>
            </a:r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symudiadau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ffoaduriaid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byd-eang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parhaus</a:t>
            </a:r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Mae’r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disgwrs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nawr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yn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ceisio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cyflwyno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iaith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fel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hawl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ddynol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sylfaenol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dwyieithrwydd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neu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amlieithrwydd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fel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rhywbeth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i'w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gwerthfawrogi</a:t>
            </a:r>
            <a:r>
              <a:rPr lang="en-GB" sz="2400" dirty="0">
                <a:solidFill>
                  <a:srgbClr val="000000"/>
                </a:solidFill>
              </a:rPr>
              <a:t> ac </a:t>
            </a:r>
            <a:r>
              <a:rPr lang="en-GB" sz="2400" dirty="0" err="1">
                <a:solidFill>
                  <a:srgbClr val="000000"/>
                </a:solidFill>
              </a:rPr>
              <a:t>fel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adnawdd</a:t>
            </a:r>
            <a:r>
              <a:rPr lang="en-GB" sz="2400" dirty="0">
                <a:solidFill>
                  <a:srgbClr val="000000"/>
                </a:solidFill>
              </a:rPr>
              <a:t> y </a:t>
            </a:r>
            <a:r>
              <a:rPr lang="en-GB" sz="2400" dirty="0" err="1">
                <a:solidFill>
                  <a:srgbClr val="000000"/>
                </a:solidFill>
              </a:rPr>
              <a:t>dylid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ei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feithrin</a:t>
            </a:r>
            <a:r>
              <a:rPr lang="en-GB" sz="2400" dirty="0">
                <a:solidFill>
                  <a:srgbClr val="000000"/>
                </a:solidFill>
              </a:rPr>
              <a:t>.</a:t>
            </a:r>
          </a:p>
          <a:p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1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y-GB" sz="4000" b="1">
                <a:solidFill>
                  <a:srgbClr val="FFFFFF"/>
                </a:solidFill>
              </a:rPr>
              <a:t>Allbynnau! Beth am newid ymddygiad parhaol?</a:t>
            </a:r>
            <a:endParaRPr lang="cy-GB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F5D869-A075-49C5-8222-6A46B2D60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107671"/>
              </p:ext>
            </p:extLst>
          </p:nvPr>
        </p:nvGraphicFramePr>
        <p:xfrm>
          <a:off x="893414" y="275393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355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0B32AE-09CD-4597-AE62-A505FE91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rgbClr val="FFFFFF"/>
                </a:solidFill>
              </a:rPr>
              <a:t>‘Outcome not just Output’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03054A-94C5-4415-AC93-69672387B5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415653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200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0A3715-131B-4FAA-958B-F21401CAE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rgbClr val="FFFFFF"/>
                </a:solidFill>
              </a:rPr>
              <a:t>Profiad Gwledydd Eraill</a:t>
            </a:r>
            <a:br>
              <a:rPr lang="en-GB" sz="4000">
                <a:solidFill>
                  <a:srgbClr val="FFFFFF"/>
                </a:solidFill>
              </a:rPr>
            </a:br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5B69D4-E322-43BA-854A-86B968F5A1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805393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4223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1429</Words>
  <Application>Microsoft Office PowerPoint</Application>
  <PresentationFormat>Widescreen</PresentationFormat>
  <Paragraphs>161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Courier New</vt:lpstr>
      <vt:lpstr>Gill Sans MT</vt:lpstr>
      <vt:lpstr>Helvetica</vt:lpstr>
      <vt:lpstr>Times New Roman</vt:lpstr>
      <vt:lpstr>Office Theme</vt:lpstr>
      <vt:lpstr>Damcaniaethau, disgwyliadau, dyfeisgarwch. </vt:lpstr>
      <vt:lpstr>Newid Natur y Ddadl  (Williams 1994)</vt:lpstr>
      <vt:lpstr>Aeddfedrwydd Cynllunio</vt:lpstr>
      <vt:lpstr>Tueddiadau Strwythurol</vt:lpstr>
      <vt:lpstr>Dwyieithrwydd yn Ildio i Amlieithrwydd</vt:lpstr>
      <vt:lpstr>Amlieithrwydd fel elfen o gynllunio ieithyddol</vt:lpstr>
      <vt:lpstr>Allbynnau! Beth am newid ymddygiad parhaol?</vt:lpstr>
      <vt:lpstr>‘Outcome not just Output’</vt:lpstr>
      <vt:lpstr>Profiad Gwledydd Eraill </vt:lpstr>
      <vt:lpstr>Sut i reoli llywddiant yn sgil twf aruthrol?</vt:lpstr>
      <vt:lpstr>Ac eto, amheuon, ansicrwydd, gofidion!</vt:lpstr>
      <vt:lpstr> Nid yw caffael iaith o reidrwydd yn arwain at ddefnydd!</vt:lpstr>
      <vt:lpstr>Mae cynyddu defnydd o’r Fasgeg yn her enfawr.</vt:lpstr>
      <vt:lpstr>Gwers amlwg i ni wrth feddwl am greu miliwn o siaradwyr</vt:lpstr>
      <vt:lpstr>Siaradwyr Newydd </vt:lpstr>
      <vt:lpstr>Deall y cyfyngiadau</vt:lpstr>
      <vt:lpstr>Rôl a Chyfraniad y Mwyafrif</vt:lpstr>
      <vt:lpstr>PowerPoint Presentation</vt:lpstr>
      <vt:lpstr>Cyfrifoldeb y Mwyafrif yw Diogelu’r Lleiafrif</vt:lpstr>
      <vt:lpstr>Arwyddocâd y Mwyafrif</vt:lpstr>
      <vt:lpstr>Sialensau </vt:lpstr>
      <vt:lpstr>Cynllunio oddi uchod neu o lawr gwlad?</vt:lpstr>
      <vt:lpstr>Y Wedd Holistaidd</vt:lpstr>
      <vt:lpstr>PowerPoint Presentation</vt:lpstr>
      <vt:lpstr>Ymchwil Rhyngwladol</vt:lpstr>
      <vt:lpstr>Lle nesaf?</vt:lpstr>
      <vt:lpstr>Polisi iaith mewn cyfnod o globaleiddio </vt:lpstr>
      <vt:lpstr>Amseru, pwyslais, cyfeiriad! </vt:lpstr>
      <vt:lpstr>Ymha ffordd fydd y Gyfundrefn Newydd yn: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Williams</dc:creator>
  <cp:lastModifiedBy>Colin Williams</cp:lastModifiedBy>
  <cp:revision>3</cp:revision>
  <dcterms:created xsi:type="dcterms:W3CDTF">2018-08-31T12:44:23Z</dcterms:created>
  <dcterms:modified xsi:type="dcterms:W3CDTF">2018-10-01T09:18:51Z</dcterms:modified>
</cp:coreProperties>
</file>