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C6352886-6AAF-4B40-BB3C-523D2E8AE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5FE09089-BB4C-4A0C-8A8B-B19EE494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52753BE3-1252-4828-B86E-17317B37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AB447C3C-8468-42E2-96A5-37787A73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A5834948-BD16-44CF-BC53-1E05585F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013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itl a Thestun Fertig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17FA8845-239C-41F8-A2AA-867D476E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ar i fyny 2">
            <a:extLst>
              <a:ext uri="{FF2B5EF4-FFF2-40B4-BE49-F238E27FC236}">
                <a16:creationId xmlns:a16="http://schemas.microsoft.com/office/drawing/2014/main" id="{0375D164-0082-410F-AA4E-8A2E3888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9278307A-23D2-4B4F-AD32-21D19F8F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BDD4D9C1-D87E-4411-AE55-3906C3F1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057FD3E5-E3CB-449F-BFA4-6DBC479C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6984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itl Fertigol a Th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Fertigol 1">
            <a:extLst>
              <a:ext uri="{FF2B5EF4-FFF2-40B4-BE49-F238E27FC236}">
                <a16:creationId xmlns:a16="http://schemas.microsoft.com/office/drawing/2014/main" id="{CE45E3C5-FAD2-4BD1-8292-49C2C7622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ar i fyny 2">
            <a:extLst>
              <a:ext uri="{FF2B5EF4-FFF2-40B4-BE49-F238E27FC236}">
                <a16:creationId xmlns:a16="http://schemas.microsoft.com/office/drawing/2014/main" id="{633B7CE8-5671-48B3-91E3-392697321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5B073343-D558-4F43-A0DE-EE9CB2BB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17C5E171-7B62-4A78-8D4C-26C3C2AE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6EA44215-8F5C-4BDA-9EA5-2177D5CE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586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B7B1632-1425-4424-80CA-6891CB76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D5A3A2A8-A33E-4C2A-8F0C-6C185311F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089C1302-2728-48ED-AC98-14F42B61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B972E0B6-E931-48DF-AD2E-DC016DC1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CE5569CD-AE9C-4ECF-8CF9-C39494D1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3344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CDCB4C10-C60A-4BD5-97BD-5DFF7156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EA096070-BBB7-4F87-863D-578B309DD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FF5400FD-28C0-4D08-9404-17B1D221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D504EEB3-3F89-4E80-8118-24D34EA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394E2556-D355-4CAA-B584-3EE99896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20218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u G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73F6BA4-4866-4ECF-AC07-A0FAE358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6B9E2C06-460D-4352-A036-DC32E672F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41549603-4684-4DDC-828F-44DD004B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E5A2B2F9-7FDD-47FA-B87F-A02E8161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7AF25D5B-FAFA-41AF-A90D-F2BB9DC6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0829B802-CE2F-4914-A285-11BD591E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4158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ymharia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86F45CB-E283-4091-AD7C-5530C8DE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B86D4FC9-3BEF-4C3B-9F34-87ECC9A4B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4" name="Dalfan Cynnwys 3">
            <a:extLst>
              <a:ext uri="{FF2B5EF4-FFF2-40B4-BE49-F238E27FC236}">
                <a16:creationId xmlns:a16="http://schemas.microsoft.com/office/drawing/2014/main" id="{DD381C56-B747-4249-BD23-A70F5931F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5B218DE7-C90C-485E-A395-5CBE080FD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6" name="Dalfan Cynnwys 5">
            <a:extLst>
              <a:ext uri="{FF2B5EF4-FFF2-40B4-BE49-F238E27FC236}">
                <a16:creationId xmlns:a16="http://schemas.microsoft.com/office/drawing/2014/main" id="{C8B6CA27-A5C2-4C09-A535-7BF8D7C0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7" name="Dalfan Dyddiad 6">
            <a:extLst>
              <a:ext uri="{FF2B5EF4-FFF2-40B4-BE49-F238E27FC236}">
                <a16:creationId xmlns:a16="http://schemas.microsoft.com/office/drawing/2014/main" id="{9B406140-5CD3-46F2-9EE5-5BF71C25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8" name="Dalfan Troedyn 7">
            <a:extLst>
              <a:ext uri="{FF2B5EF4-FFF2-40B4-BE49-F238E27FC236}">
                <a16:creationId xmlns:a16="http://schemas.microsoft.com/office/drawing/2014/main" id="{3E4D4556-44AC-42F2-A994-CEC8ECDD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Dalfan Rhif y Sleid 8">
            <a:extLst>
              <a:ext uri="{FF2B5EF4-FFF2-40B4-BE49-F238E27FC236}">
                <a16:creationId xmlns:a16="http://schemas.microsoft.com/office/drawing/2014/main" id="{E18D5641-62EC-46C8-A406-144F4DFB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104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itl yn Un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33821679-D690-439F-87CC-4C5474A4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Dyddiad 2">
            <a:extLst>
              <a:ext uri="{FF2B5EF4-FFF2-40B4-BE49-F238E27FC236}">
                <a16:creationId xmlns:a16="http://schemas.microsoft.com/office/drawing/2014/main" id="{EBA08CB0-7679-40F9-AED2-0FA2E8D1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4" name="Dalfan Troedyn 3">
            <a:extLst>
              <a:ext uri="{FF2B5EF4-FFF2-40B4-BE49-F238E27FC236}">
                <a16:creationId xmlns:a16="http://schemas.microsoft.com/office/drawing/2014/main" id="{5F05CBD4-539A-42A2-A3E0-DA186FC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Dalfan Rhif y Sleid 4">
            <a:extLst>
              <a:ext uri="{FF2B5EF4-FFF2-40B4-BE49-F238E27FC236}">
                <a16:creationId xmlns:a16="http://schemas.microsoft.com/office/drawing/2014/main" id="{E06686AA-9B76-4250-B190-14056686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13345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yddiad 1">
            <a:extLst>
              <a:ext uri="{FF2B5EF4-FFF2-40B4-BE49-F238E27FC236}">
                <a16:creationId xmlns:a16="http://schemas.microsoft.com/office/drawing/2014/main" id="{18E8395A-3A07-4A83-BAD9-E9DAF80A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3" name="Dalfan Troedyn 2">
            <a:extLst>
              <a:ext uri="{FF2B5EF4-FFF2-40B4-BE49-F238E27FC236}">
                <a16:creationId xmlns:a16="http://schemas.microsoft.com/office/drawing/2014/main" id="{20381FFC-8D67-4E21-925C-493269D1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Dalfan Rhif y Sleid 3">
            <a:extLst>
              <a:ext uri="{FF2B5EF4-FFF2-40B4-BE49-F238E27FC236}">
                <a16:creationId xmlns:a16="http://schemas.microsoft.com/office/drawing/2014/main" id="{25CA70AB-56F9-4518-994F-6FBF1389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5512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ynnwys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9A7A24C6-2DF8-4013-B8C3-E67B8829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Cynnwys 2">
            <a:extLst>
              <a:ext uri="{FF2B5EF4-FFF2-40B4-BE49-F238E27FC236}">
                <a16:creationId xmlns:a16="http://schemas.microsoft.com/office/drawing/2014/main" id="{CA86F3B6-C719-4A1D-B1F4-3321F82C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3F74C47D-10AE-415B-AE06-D3539BF7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020E9AFA-B8C1-4635-9EDD-51442C81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C2F594DB-1DAB-4E2B-9638-3E71577B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A27DB0D2-2A7E-45D8-BDB0-0A5E4CDD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3419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lun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967BD13B-E4FB-44BA-88B4-2683B19D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Dalfan Llun 2">
            <a:extLst>
              <a:ext uri="{FF2B5EF4-FFF2-40B4-BE49-F238E27FC236}">
                <a16:creationId xmlns:a16="http://schemas.microsoft.com/office/drawing/2014/main" id="{8797EB04-3C1E-4DFD-BCFA-9E1D35D05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21A48C07-6CC0-4024-8F2D-8B2A4BE4A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5" name="Dalfan Dyddiad 4">
            <a:extLst>
              <a:ext uri="{FF2B5EF4-FFF2-40B4-BE49-F238E27FC236}">
                <a16:creationId xmlns:a16="http://schemas.microsoft.com/office/drawing/2014/main" id="{1FD0624D-8CC8-4C92-B881-5EC9A7E4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6" name="Dalfan Troedyn 5">
            <a:extLst>
              <a:ext uri="{FF2B5EF4-FFF2-40B4-BE49-F238E27FC236}">
                <a16:creationId xmlns:a16="http://schemas.microsoft.com/office/drawing/2014/main" id="{937CE836-7556-4FFD-A759-5D72E9FE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Dalfan Rhif y Sleid 6">
            <a:extLst>
              <a:ext uri="{FF2B5EF4-FFF2-40B4-BE49-F238E27FC236}">
                <a16:creationId xmlns:a16="http://schemas.microsoft.com/office/drawing/2014/main" id="{0444DF48-3799-4873-A12F-9F3BD748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3612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185DD473-89B0-4B94-BCE0-08F7AF60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E32F1232-67EB-4FDD-BF1B-4FD4B429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sp>
        <p:nvSpPr>
          <p:cNvPr id="4" name="Dalfan Dyddiad 3">
            <a:extLst>
              <a:ext uri="{FF2B5EF4-FFF2-40B4-BE49-F238E27FC236}">
                <a16:creationId xmlns:a16="http://schemas.microsoft.com/office/drawing/2014/main" id="{CCBB5E7E-AC2B-49FC-918B-BD0DCA5B5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54-F0BD-4577-BA6D-8E9F5569DDD2}" type="datetimeFigureOut">
              <a:rPr lang="cy-GB" smtClean="0"/>
              <a:t>06/11/2017</a:t>
            </a:fld>
            <a:endParaRPr lang="cy-GB"/>
          </a:p>
        </p:txBody>
      </p:sp>
      <p:sp>
        <p:nvSpPr>
          <p:cNvPr id="5" name="Dalfan Troedyn 4">
            <a:extLst>
              <a:ext uri="{FF2B5EF4-FFF2-40B4-BE49-F238E27FC236}">
                <a16:creationId xmlns:a16="http://schemas.microsoft.com/office/drawing/2014/main" id="{70D4B3FE-3E04-47E7-9363-D9FD91AA5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Dalfan Rhif y Sleid 5">
            <a:extLst>
              <a:ext uri="{FF2B5EF4-FFF2-40B4-BE49-F238E27FC236}">
                <a16:creationId xmlns:a16="http://schemas.microsoft.com/office/drawing/2014/main" id="{36F7208C-F7BB-483D-8469-69869987C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B208-E624-4A8B-97AA-77C002F5119C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051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g" Type="http://schemas.openxmlformats.org/officeDocument/2006/relationships/image"/><Relationship Id="rId2" Target="../media/image1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jp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y.wikipedia.org/wiki/Prosiect_WiciM%C3%B4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1CDCBB26-CF80-4836-9E49-B9CCDF5A5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y-GB" dirty="0"/>
          </a:p>
        </p:txBody>
      </p:sp>
      <p:pic>
        <p:nvPicPr>
          <p:cNvPr id="5" name="Llun 4" descr="Llun yn cynnwys glipluniau&#10;&#10;Wedi creu’r disgrifiad gyda lefel uchel iawn o hyder">
            <a:extLst>
              <a:ext uri="{FF2B5EF4-FFF2-40B4-BE49-F238E27FC236}">
                <a16:creationId xmlns:a16="http://schemas.microsoft.com/office/drawing/2014/main" id="{9C7714FE-A91E-4A6B-9358-5F797499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8767"/>
            <a:ext cx="10583334" cy="4516566"/>
          </a:xfrm>
          <a:prstGeom prst="rect">
            <a:avLst/>
          </a:prstGeom>
        </p:spPr>
      </p:pic>
      <p:pic>
        <p:nvPicPr>
          <p:cNvPr id="7" name="Llun 6">
            <a:extLst>
              <a:ext uri="{FF2B5EF4-FFF2-40B4-BE49-F238E27FC236}">
                <a16:creationId xmlns:a16="http://schemas.microsoft.com/office/drawing/2014/main" id="{C9C66578-908D-409B-9AEE-8F6493B2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58" y="5638929"/>
            <a:ext cx="1557867" cy="952217"/>
          </a:xfrm>
          <a:prstGeom prst="rect">
            <a:avLst/>
          </a:prstGeom>
        </p:spPr>
      </p:pic>
      <p:pic>
        <p:nvPicPr>
          <p:cNvPr id="9" name="Llun 8" descr="Llun yn cynnwys testun&#10;&#10;Wedi creu’r disgrifiad gyda lefel uchel iawn o hyder">
            <a:extLst>
              <a:ext uri="{FF2B5EF4-FFF2-40B4-BE49-F238E27FC236}">
                <a16:creationId xmlns:a16="http://schemas.microsoft.com/office/drawing/2014/main" id="{DD05DFBD-AEB2-49B7-BF62-0C94562C4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59" y="5540700"/>
            <a:ext cx="1037675" cy="985090"/>
          </a:xfrm>
          <a:prstGeom prst="rect">
            <a:avLst/>
          </a:prstGeom>
        </p:spPr>
      </p:pic>
      <p:pic>
        <p:nvPicPr>
          <p:cNvPr id="3" name="Llun 2">
            <a:extLst>
              <a:ext uri="{FF2B5EF4-FFF2-40B4-BE49-F238E27FC236}">
                <a16:creationId xmlns:a16="http://schemas.microsoft.com/office/drawing/2014/main" id="{1FF8BA5C-0B99-43A7-8F1A-642E6E9D2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8" y="5416984"/>
            <a:ext cx="2347163" cy="1396105"/>
          </a:xfrm>
          <a:prstGeom prst="rect">
            <a:avLst/>
          </a:prstGeom>
        </p:spPr>
      </p:pic>
      <p:pic>
        <p:nvPicPr>
          <p:cNvPr id="6" name="Llun 5" descr="Llun yn cynnwys gwrthrych&#10;&#10;Wedi creu’r disgrifiad gyda lefel uchel iawn o hyder">
            <a:extLst>
              <a:ext uri="{FF2B5EF4-FFF2-40B4-BE49-F238E27FC236}">
                <a16:creationId xmlns:a16="http://schemas.microsoft.com/office/drawing/2014/main" id="{B839EF4D-6FA5-41F5-B660-FD53573EF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45" y="5219128"/>
            <a:ext cx="1412036" cy="16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Llun 7" descr="Llun yn cynnwys sgrin lun&#10;&#10;Wedi creu’r disgrifiad gyda lefel uchel iawn o hyder">
            <a:extLst>
              <a:ext uri="{FF2B5EF4-FFF2-40B4-BE49-F238E27FC236}">
                <a16:creationId xmlns:a16="http://schemas.microsoft.com/office/drawing/2014/main" id="{66E8121C-5697-4432-B813-24F274A60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10" y="643467"/>
            <a:ext cx="3941529" cy="5571066"/>
          </a:xfrm>
          <a:prstGeom prst="rect">
            <a:avLst/>
          </a:prstGeom>
        </p:spPr>
      </p:pic>
      <p:pic>
        <p:nvPicPr>
          <p:cNvPr id="5" name="Llun 4" descr="Llun yn cynnwys dan do, bwrdd&#10;&#10;Wedi creu’r disgrifiad gyda lefel uchel o hyder">
            <a:hlinkClick r:id="rId3"/>
            <a:extLst>
              <a:ext uri="{FF2B5EF4-FFF2-40B4-BE49-F238E27FC236}">
                <a16:creationId xmlns:a16="http://schemas.microsoft.com/office/drawing/2014/main" id="{60043A0F-AB0D-4246-8E20-296E2558A4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683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Sgrin Lydan</PresentationFormat>
  <Paragraphs>0</Paragraphs>
  <Slides>2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Thema Office</vt:lpstr>
      <vt:lpstr>Cyflwyniad PowerPoint</vt:lpstr>
      <vt:lpstr>Cyflwyniad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Helen Thomas</dc:creator>
  <cp:lastModifiedBy>Helen Thomas</cp:lastModifiedBy>
  <cp:revision>4</cp:revision>
  <dcterms:created xsi:type="dcterms:W3CDTF">2017-11-03T15:03:52Z</dcterms:created>
  <dcterms:modified xsi:type="dcterms:W3CDTF">2017-11-06T13:50:27Z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1875229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